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8"/>
  </p:notesMasterIdLst>
  <p:sldIdLst>
    <p:sldId id="256" r:id="rId2"/>
    <p:sldId id="258" r:id="rId3"/>
    <p:sldId id="257" r:id="rId4"/>
    <p:sldId id="268" r:id="rId5"/>
    <p:sldId id="259" r:id="rId6"/>
    <p:sldId id="260" r:id="rId7"/>
    <p:sldId id="261" r:id="rId8"/>
    <p:sldId id="262" r:id="rId9"/>
    <p:sldId id="263" r:id="rId10"/>
    <p:sldId id="264" r:id="rId11"/>
    <p:sldId id="269" r:id="rId12"/>
    <p:sldId id="265" r:id="rId13"/>
    <p:sldId id="267" r:id="rId14"/>
    <p:sldId id="270" r:id="rId15"/>
    <p:sldId id="271" r:id="rId16"/>
    <p:sldId id="26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1B28"/>
    <a:srgbClr val="CC9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73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ED402E-CEF7-487F-8809-7436CBA82612}" type="datetimeFigureOut">
              <a:rPr lang="en-US" smtClean="0"/>
              <a:t>3/29/2023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EE829E-AD5B-4C4B-A2DA-FCA721CCB3C9}" type="slidenum">
              <a:rPr lang="en-US" smtClean="0"/>
              <a:t>‹#›</a:t>
            </a:fld>
            <a:endParaRPr lang="en-US"/>
          </a:p>
        </p:txBody>
      </p:sp>
    </p:spTree>
    <p:extLst>
      <p:ext uri="{BB962C8B-B14F-4D97-AF65-F5344CB8AC3E}">
        <p14:creationId xmlns:p14="http://schemas.microsoft.com/office/powerpoint/2010/main" val="1456317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BDF1A-4A13-E0D6-376D-2BC1D2BB722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39D525D-55C0-EF05-4D12-8533B7ED2F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0C7A402-B221-57AE-1FA2-CF2431543ECF}"/>
              </a:ext>
            </a:extLst>
          </p:cNvPr>
          <p:cNvSpPr>
            <a:spLocks noGrp="1"/>
          </p:cNvSpPr>
          <p:nvPr>
            <p:ph type="dt" sz="half" idx="10"/>
          </p:nvPr>
        </p:nvSpPr>
        <p:spPr/>
        <p:txBody>
          <a:bodyPr/>
          <a:lstStyle/>
          <a:p>
            <a:fld id="{E8F16EB6-F7DD-418F-AC8D-17E935D035ED}" type="datetime1">
              <a:rPr lang="en-US" smtClean="0"/>
              <a:t>3/29/2023</a:t>
            </a:fld>
            <a:endParaRPr lang="en-US"/>
          </a:p>
        </p:txBody>
      </p:sp>
      <p:sp>
        <p:nvSpPr>
          <p:cNvPr id="5" name="Footer Placeholder 4">
            <a:extLst>
              <a:ext uri="{FF2B5EF4-FFF2-40B4-BE49-F238E27FC236}">
                <a16:creationId xmlns:a16="http://schemas.microsoft.com/office/drawing/2014/main" id="{7B653AC4-34F5-4C54-5BFF-BEC90F9A31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7523F6-9641-A865-FF9F-5D0C084BE850}"/>
              </a:ext>
            </a:extLst>
          </p:cNvPr>
          <p:cNvSpPr>
            <a:spLocks noGrp="1"/>
          </p:cNvSpPr>
          <p:nvPr>
            <p:ph type="sldNum" sz="quarter" idx="12"/>
          </p:nvPr>
        </p:nvSpPr>
        <p:spPr/>
        <p:txBody>
          <a:bodyPr/>
          <a:lstStyle/>
          <a:p>
            <a:fld id="{C22114C1-AD18-4E85-9EE6-DCFA68AAF02F}" type="slidenum">
              <a:rPr lang="en-US" smtClean="0"/>
              <a:t>‹#›</a:t>
            </a:fld>
            <a:endParaRPr lang="en-US"/>
          </a:p>
        </p:txBody>
      </p:sp>
    </p:spTree>
    <p:extLst>
      <p:ext uri="{BB962C8B-B14F-4D97-AF65-F5344CB8AC3E}">
        <p14:creationId xmlns:p14="http://schemas.microsoft.com/office/powerpoint/2010/main" val="316720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DA45E2-AC13-A044-29B2-B943D3C65C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888942-C1E2-CE6E-037B-94B440DE672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E1B736-DCE1-0AF0-A92D-14B9F965E8F5}"/>
              </a:ext>
            </a:extLst>
          </p:cNvPr>
          <p:cNvSpPr>
            <a:spLocks noGrp="1"/>
          </p:cNvSpPr>
          <p:nvPr>
            <p:ph type="dt" sz="half" idx="10"/>
          </p:nvPr>
        </p:nvSpPr>
        <p:spPr/>
        <p:txBody>
          <a:bodyPr/>
          <a:lstStyle/>
          <a:p>
            <a:fld id="{45524FA4-F260-430E-B089-D2F67442F4E6}" type="datetime1">
              <a:rPr lang="en-US" smtClean="0"/>
              <a:t>3/29/2023</a:t>
            </a:fld>
            <a:endParaRPr lang="en-US"/>
          </a:p>
        </p:txBody>
      </p:sp>
      <p:sp>
        <p:nvSpPr>
          <p:cNvPr id="5" name="Footer Placeholder 4">
            <a:extLst>
              <a:ext uri="{FF2B5EF4-FFF2-40B4-BE49-F238E27FC236}">
                <a16:creationId xmlns:a16="http://schemas.microsoft.com/office/drawing/2014/main" id="{06CDB617-7BFD-1C8A-F907-2EB7FD663E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CF982A-4267-14E8-87D2-5EA4A1FD226D}"/>
              </a:ext>
            </a:extLst>
          </p:cNvPr>
          <p:cNvSpPr>
            <a:spLocks noGrp="1"/>
          </p:cNvSpPr>
          <p:nvPr>
            <p:ph type="sldNum" sz="quarter" idx="12"/>
          </p:nvPr>
        </p:nvSpPr>
        <p:spPr/>
        <p:txBody>
          <a:bodyPr/>
          <a:lstStyle/>
          <a:p>
            <a:fld id="{C22114C1-AD18-4E85-9EE6-DCFA68AAF02F}" type="slidenum">
              <a:rPr lang="en-US" smtClean="0"/>
              <a:t>‹#›</a:t>
            </a:fld>
            <a:endParaRPr lang="en-US"/>
          </a:p>
        </p:txBody>
      </p:sp>
    </p:spTree>
    <p:extLst>
      <p:ext uri="{BB962C8B-B14F-4D97-AF65-F5344CB8AC3E}">
        <p14:creationId xmlns:p14="http://schemas.microsoft.com/office/powerpoint/2010/main" val="42233446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AFE1ED-FE32-AF5C-7AFB-D205DD7594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C29ECAF-A90D-2DDE-373B-7AFAF0F33F4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A8540C-CC87-0C6C-99A5-DCC0CCA75196}"/>
              </a:ext>
            </a:extLst>
          </p:cNvPr>
          <p:cNvSpPr>
            <a:spLocks noGrp="1"/>
          </p:cNvSpPr>
          <p:nvPr>
            <p:ph type="dt" sz="half" idx="10"/>
          </p:nvPr>
        </p:nvSpPr>
        <p:spPr/>
        <p:txBody>
          <a:bodyPr/>
          <a:lstStyle/>
          <a:p>
            <a:fld id="{54E2A9A6-264F-4F99-B337-4907E4B3CE8A}" type="datetime1">
              <a:rPr lang="en-US" smtClean="0"/>
              <a:t>3/29/2023</a:t>
            </a:fld>
            <a:endParaRPr lang="en-US"/>
          </a:p>
        </p:txBody>
      </p:sp>
      <p:sp>
        <p:nvSpPr>
          <p:cNvPr id="5" name="Footer Placeholder 4">
            <a:extLst>
              <a:ext uri="{FF2B5EF4-FFF2-40B4-BE49-F238E27FC236}">
                <a16:creationId xmlns:a16="http://schemas.microsoft.com/office/drawing/2014/main" id="{3ED55760-FD39-10EF-46FF-4742BB2E1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200A1F-77D6-3679-652C-2CF1C242D0AB}"/>
              </a:ext>
            </a:extLst>
          </p:cNvPr>
          <p:cNvSpPr>
            <a:spLocks noGrp="1"/>
          </p:cNvSpPr>
          <p:nvPr>
            <p:ph type="sldNum" sz="quarter" idx="12"/>
          </p:nvPr>
        </p:nvSpPr>
        <p:spPr/>
        <p:txBody>
          <a:bodyPr/>
          <a:lstStyle/>
          <a:p>
            <a:fld id="{C22114C1-AD18-4E85-9EE6-DCFA68AAF02F}" type="slidenum">
              <a:rPr lang="en-US" smtClean="0"/>
              <a:t>‹#›</a:t>
            </a:fld>
            <a:endParaRPr lang="en-US"/>
          </a:p>
        </p:txBody>
      </p:sp>
    </p:spTree>
    <p:extLst>
      <p:ext uri="{BB962C8B-B14F-4D97-AF65-F5344CB8AC3E}">
        <p14:creationId xmlns:p14="http://schemas.microsoft.com/office/powerpoint/2010/main" val="929892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6E07A-C0F0-481E-D2D0-19B73F20BF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263D2C-E671-B0A3-2F29-1AEF3461576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738ECD-26CD-9422-6B63-BADA68CD67F1}"/>
              </a:ext>
            </a:extLst>
          </p:cNvPr>
          <p:cNvSpPr>
            <a:spLocks noGrp="1"/>
          </p:cNvSpPr>
          <p:nvPr>
            <p:ph type="dt" sz="half" idx="10"/>
          </p:nvPr>
        </p:nvSpPr>
        <p:spPr/>
        <p:txBody>
          <a:bodyPr/>
          <a:lstStyle/>
          <a:p>
            <a:fld id="{1F251B18-7703-4412-89E9-ABD952F358CC}" type="datetime1">
              <a:rPr lang="en-US" smtClean="0"/>
              <a:t>3/29/2023</a:t>
            </a:fld>
            <a:endParaRPr lang="en-US"/>
          </a:p>
        </p:txBody>
      </p:sp>
      <p:sp>
        <p:nvSpPr>
          <p:cNvPr id="5" name="Footer Placeholder 4">
            <a:extLst>
              <a:ext uri="{FF2B5EF4-FFF2-40B4-BE49-F238E27FC236}">
                <a16:creationId xmlns:a16="http://schemas.microsoft.com/office/drawing/2014/main" id="{6BABEFA4-6F00-A94F-6902-4DC986A10E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7BC11-DFEC-72CE-9172-0E6ED0C661DD}"/>
              </a:ext>
            </a:extLst>
          </p:cNvPr>
          <p:cNvSpPr>
            <a:spLocks noGrp="1"/>
          </p:cNvSpPr>
          <p:nvPr>
            <p:ph type="sldNum" sz="quarter" idx="12"/>
          </p:nvPr>
        </p:nvSpPr>
        <p:spPr/>
        <p:txBody>
          <a:bodyPr/>
          <a:lstStyle/>
          <a:p>
            <a:fld id="{C22114C1-AD18-4E85-9EE6-DCFA68AAF02F}" type="slidenum">
              <a:rPr lang="en-US" smtClean="0"/>
              <a:t>‹#›</a:t>
            </a:fld>
            <a:endParaRPr lang="en-US"/>
          </a:p>
        </p:txBody>
      </p:sp>
    </p:spTree>
    <p:extLst>
      <p:ext uri="{BB962C8B-B14F-4D97-AF65-F5344CB8AC3E}">
        <p14:creationId xmlns:p14="http://schemas.microsoft.com/office/powerpoint/2010/main" val="2750783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6CF96-CBBE-4CF4-9CE1-643F95D97F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D706D98-5ECA-E475-AC7C-350539107C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A0B128D-77DE-3BB4-A7CE-D8CF26C612F7}"/>
              </a:ext>
            </a:extLst>
          </p:cNvPr>
          <p:cNvSpPr>
            <a:spLocks noGrp="1"/>
          </p:cNvSpPr>
          <p:nvPr>
            <p:ph type="dt" sz="half" idx="10"/>
          </p:nvPr>
        </p:nvSpPr>
        <p:spPr/>
        <p:txBody>
          <a:bodyPr/>
          <a:lstStyle/>
          <a:p>
            <a:fld id="{597AE2D5-867F-4F3D-8237-2AF6E60F8A06}" type="datetime1">
              <a:rPr lang="en-US" smtClean="0"/>
              <a:t>3/29/2023</a:t>
            </a:fld>
            <a:endParaRPr lang="en-US"/>
          </a:p>
        </p:txBody>
      </p:sp>
      <p:sp>
        <p:nvSpPr>
          <p:cNvPr id="5" name="Footer Placeholder 4">
            <a:extLst>
              <a:ext uri="{FF2B5EF4-FFF2-40B4-BE49-F238E27FC236}">
                <a16:creationId xmlns:a16="http://schemas.microsoft.com/office/drawing/2014/main" id="{F0C4E17A-404C-6757-47BE-3FAF506736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4136BD-FBF1-F659-DFF7-633B764D482C}"/>
              </a:ext>
            </a:extLst>
          </p:cNvPr>
          <p:cNvSpPr>
            <a:spLocks noGrp="1"/>
          </p:cNvSpPr>
          <p:nvPr>
            <p:ph type="sldNum" sz="quarter" idx="12"/>
          </p:nvPr>
        </p:nvSpPr>
        <p:spPr/>
        <p:txBody>
          <a:bodyPr/>
          <a:lstStyle/>
          <a:p>
            <a:fld id="{C22114C1-AD18-4E85-9EE6-DCFA68AAF02F}" type="slidenum">
              <a:rPr lang="en-US" smtClean="0"/>
              <a:t>‹#›</a:t>
            </a:fld>
            <a:endParaRPr lang="en-US"/>
          </a:p>
        </p:txBody>
      </p:sp>
    </p:spTree>
    <p:extLst>
      <p:ext uri="{BB962C8B-B14F-4D97-AF65-F5344CB8AC3E}">
        <p14:creationId xmlns:p14="http://schemas.microsoft.com/office/powerpoint/2010/main" val="26157598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98B46-4EB6-96B0-A5D7-0ABC4381BF1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0D76B8-FAB8-DD48-5210-8BB389029A6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D267B4-7746-E1E3-F5EA-3FBEF4C58A2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9DF5084-FB05-AD40-C7E2-5605DA83410F}"/>
              </a:ext>
            </a:extLst>
          </p:cNvPr>
          <p:cNvSpPr>
            <a:spLocks noGrp="1"/>
          </p:cNvSpPr>
          <p:nvPr>
            <p:ph type="dt" sz="half" idx="10"/>
          </p:nvPr>
        </p:nvSpPr>
        <p:spPr/>
        <p:txBody>
          <a:bodyPr/>
          <a:lstStyle/>
          <a:p>
            <a:fld id="{78A71A7D-FA46-43EE-846E-7328AD2630F8}" type="datetime1">
              <a:rPr lang="en-US" smtClean="0"/>
              <a:t>3/29/2023</a:t>
            </a:fld>
            <a:endParaRPr lang="en-US"/>
          </a:p>
        </p:txBody>
      </p:sp>
      <p:sp>
        <p:nvSpPr>
          <p:cNvPr id="6" name="Footer Placeholder 5">
            <a:extLst>
              <a:ext uri="{FF2B5EF4-FFF2-40B4-BE49-F238E27FC236}">
                <a16:creationId xmlns:a16="http://schemas.microsoft.com/office/drawing/2014/main" id="{103B8EC7-B4A4-7058-2949-E2F70BD14F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76A968-4612-D14A-7E9F-30D3A21351C2}"/>
              </a:ext>
            </a:extLst>
          </p:cNvPr>
          <p:cNvSpPr>
            <a:spLocks noGrp="1"/>
          </p:cNvSpPr>
          <p:nvPr>
            <p:ph type="sldNum" sz="quarter" idx="12"/>
          </p:nvPr>
        </p:nvSpPr>
        <p:spPr/>
        <p:txBody>
          <a:bodyPr/>
          <a:lstStyle/>
          <a:p>
            <a:fld id="{C22114C1-AD18-4E85-9EE6-DCFA68AAF02F}" type="slidenum">
              <a:rPr lang="en-US" smtClean="0"/>
              <a:t>‹#›</a:t>
            </a:fld>
            <a:endParaRPr lang="en-US"/>
          </a:p>
        </p:txBody>
      </p:sp>
    </p:spTree>
    <p:extLst>
      <p:ext uri="{BB962C8B-B14F-4D97-AF65-F5344CB8AC3E}">
        <p14:creationId xmlns:p14="http://schemas.microsoft.com/office/powerpoint/2010/main" val="5355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6D852-BD47-3826-8BA8-224E380577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C7877DE-1148-685E-2B57-5A991C1915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678F0B-B6F8-3959-1D87-84B783DA76F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F9B8000-C87E-8CBD-9635-5F7855A741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44E366-FADE-31A2-C456-D15FDA3FE9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6767B4-0BF8-AA52-7975-ABE3D8EA8D10}"/>
              </a:ext>
            </a:extLst>
          </p:cNvPr>
          <p:cNvSpPr>
            <a:spLocks noGrp="1"/>
          </p:cNvSpPr>
          <p:nvPr>
            <p:ph type="dt" sz="half" idx="10"/>
          </p:nvPr>
        </p:nvSpPr>
        <p:spPr/>
        <p:txBody>
          <a:bodyPr/>
          <a:lstStyle/>
          <a:p>
            <a:fld id="{0A438E41-DB1C-4085-8031-973541397105}" type="datetime1">
              <a:rPr lang="en-US" smtClean="0"/>
              <a:t>3/29/2023</a:t>
            </a:fld>
            <a:endParaRPr lang="en-US"/>
          </a:p>
        </p:txBody>
      </p:sp>
      <p:sp>
        <p:nvSpPr>
          <p:cNvPr id="8" name="Footer Placeholder 7">
            <a:extLst>
              <a:ext uri="{FF2B5EF4-FFF2-40B4-BE49-F238E27FC236}">
                <a16:creationId xmlns:a16="http://schemas.microsoft.com/office/drawing/2014/main" id="{342CC44A-9CE0-D53E-C09B-1AC419CD493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B8A17F-670F-A317-6825-D3C7D7B0B748}"/>
              </a:ext>
            </a:extLst>
          </p:cNvPr>
          <p:cNvSpPr>
            <a:spLocks noGrp="1"/>
          </p:cNvSpPr>
          <p:nvPr>
            <p:ph type="sldNum" sz="quarter" idx="12"/>
          </p:nvPr>
        </p:nvSpPr>
        <p:spPr/>
        <p:txBody>
          <a:bodyPr/>
          <a:lstStyle/>
          <a:p>
            <a:fld id="{C22114C1-AD18-4E85-9EE6-DCFA68AAF02F}" type="slidenum">
              <a:rPr lang="en-US" smtClean="0"/>
              <a:t>‹#›</a:t>
            </a:fld>
            <a:endParaRPr lang="en-US"/>
          </a:p>
        </p:txBody>
      </p:sp>
    </p:spTree>
    <p:extLst>
      <p:ext uri="{BB962C8B-B14F-4D97-AF65-F5344CB8AC3E}">
        <p14:creationId xmlns:p14="http://schemas.microsoft.com/office/powerpoint/2010/main" val="30964724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75453-15F6-F07F-DDF2-E36F0436DD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21707C9-6210-B470-A77D-8D52E4794C5D}"/>
              </a:ext>
            </a:extLst>
          </p:cNvPr>
          <p:cNvSpPr>
            <a:spLocks noGrp="1"/>
          </p:cNvSpPr>
          <p:nvPr>
            <p:ph type="dt" sz="half" idx="10"/>
          </p:nvPr>
        </p:nvSpPr>
        <p:spPr/>
        <p:txBody>
          <a:bodyPr/>
          <a:lstStyle/>
          <a:p>
            <a:fld id="{99740BA7-482F-458D-A5C9-AC525A5935C4}" type="datetime1">
              <a:rPr lang="en-US" smtClean="0"/>
              <a:t>3/29/2023</a:t>
            </a:fld>
            <a:endParaRPr lang="en-US"/>
          </a:p>
        </p:txBody>
      </p:sp>
      <p:sp>
        <p:nvSpPr>
          <p:cNvPr id="4" name="Footer Placeholder 3">
            <a:extLst>
              <a:ext uri="{FF2B5EF4-FFF2-40B4-BE49-F238E27FC236}">
                <a16:creationId xmlns:a16="http://schemas.microsoft.com/office/drawing/2014/main" id="{FEFB4EFA-5211-7754-7BA8-37659EBA3C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66F40A6-EA20-394E-3183-6D58D2F7F061}"/>
              </a:ext>
            </a:extLst>
          </p:cNvPr>
          <p:cNvSpPr>
            <a:spLocks noGrp="1"/>
          </p:cNvSpPr>
          <p:nvPr>
            <p:ph type="sldNum" sz="quarter" idx="12"/>
          </p:nvPr>
        </p:nvSpPr>
        <p:spPr/>
        <p:txBody>
          <a:bodyPr/>
          <a:lstStyle/>
          <a:p>
            <a:fld id="{C22114C1-AD18-4E85-9EE6-DCFA68AAF02F}" type="slidenum">
              <a:rPr lang="en-US" smtClean="0"/>
              <a:t>‹#›</a:t>
            </a:fld>
            <a:endParaRPr lang="en-US"/>
          </a:p>
        </p:txBody>
      </p:sp>
    </p:spTree>
    <p:extLst>
      <p:ext uri="{BB962C8B-B14F-4D97-AF65-F5344CB8AC3E}">
        <p14:creationId xmlns:p14="http://schemas.microsoft.com/office/powerpoint/2010/main" val="3380177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8EFC73-9D86-E347-44D8-CF9A8FC3EAF2}"/>
              </a:ext>
            </a:extLst>
          </p:cNvPr>
          <p:cNvSpPr>
            <a:spLocks noGrp="1"/>
          </p:cNvSpPr>
          <p:nvPr>
            <p:ph type="dt" sz="half" idx="10"/>
          </p:nvPr>
        </p:nvSpPr>
        <p:spPr/>
        <p:txBody>
          <a:bodyPr/>
          <a:lstStyle/>
          <a:p>
            <a:fld id="{E508CABA-EB88-4164-826E-7DB08AFD8058}" type="datetime1">
              <a:rPr lang="en-US" smtClean="0"/>
              <a:t>3/29/2023</a:t>
            </a:fld>
            <a:endParaRPr lang="en-US"/>
          </a:p>
        </p:txBody>
      </p:sp>
      <p:sp>
        <p:nvSpPr>
          <p:cNvPr id="3" name="Footer Placeholder 2">
            <a:extLst>
              <a:ext uri="{FF2B5EF4-FFF2-40B4-BE49-F238E27FC236}">
                <a16:creationId xmlns:a16="http://schemas.microsoft.com/office/drawing/2014/main" id="{AED28C22-C83C-7CBA-00F3-903EE4F3EC9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9A4AB62-3E56-C49B-AE16-F79EEA1BE379}"/>
              </a:ext>
            </a:extLst>
          </p:cNvPr>
          <p:cNvSpPr>
            <a:spLocks noGrp="1"/>
          </p:cNvSpPr>
          <p:nvPr>
            <p:ph type="sldNum" sz="quarter" idx="12"/>
          </p:nvPr>
        </p:nvSpPr>
        <p:spPr/>
        <p:txBody>
          <a:bodyPr/>
          <a:lstStyle/>
          <a:p>
            <a:fld id="{C22114C1-AD18-4E85-9EE6-DCFA68AAF02F}" type="slidenum">
              <a:rPr lang="en-US" smtClean="0"/>
              <a:t>‹#›</a:t>
            </a:fld>
            <a:endParaRPr lang="en-US"/>
          </a:p>
        </p:txBody>
      </p:sp>
    </p:spTree>
    <p:extLst>
      <p:ext uri="{BB962C8B-B14F-4D97-AF65-F5344CB8AC3E}">
        <p14:creationId xmlns:p14="http://schemas.microsoft.com/office/powerpoint/2010/main" val="3121577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6BF11-1E82-4DA0-D8CD-91042EBA24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4F887AF-D0E2-3F6C-FE20-190C7818521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E5AC43C-3C5B-7200-6B33-AE80DBE0A4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D38926-3E34-60B8-49EB-B362EE1842CF}"/>
              </a:ext>
            </a:extLst>
          </p:cNvPr>
          <p:cNvSpPr>
            <a:spLocks noGrp="1"/>
          </p:cNvSpPr>
          <p:nvPr>
            <p:ph type="dt" sz="half" idx="10"/>
          </p:nvPr>
        </p:nvSpPr>
        <p:spPr/>
        <p:txBody>
          <a:bodyPr/>
          <a:lstStyle/>
          <a:p>
            <a:fld id="{58A077BF-431B-4082-A8D9-51F12B940032}" type="datetime1">
              <a:rPr lang="en-US" smtClean="0"/>
              <a:t>3/29/2023</a:t>
            </a:fld>
            <a:endParaRPr lang="en-US"/>
          </a:p>
        </p:txBody>
      </p:sp>
      <p:sp>
        <p:nvSpPr>
          <p:cNvPr id="6" name="Footer Placeholder 5">
            <a:extLst>
              <a:ext uri="{FF2B5EF4-FFF2-40B4-BE49-F238E27FC236}">
                <a16:creationId xmlns:a16="http://schemas.microsoft.com/office/drawing/2014/main" id="{40C8461B-3731-C7E6-209C-9A3B300577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BE644B-28AF-8B29-B93D-87DD2108CD90}"/>
              </a:ext>
            </a:extLst>
          </p:cNvPr>
          <p:cNvSpPr>
            <a:spLocks noGrp="1"/>
          </p:cNvSpPr>
          <p:nvPr>
            <p:ph type="sldNum" sz="quarter" idx="12"/>
          </p:nvPr>
        </p:nvSpPr>
        <p:spPr/>
        <p:txBody>
          <a:bodyPr/>
          <a:lstStyle/>
          <a:p>
            <a:fld id="{C22114C1-AD18-4E85-9EE6-DCFA68AAF02F}" type="slidenum">
              <a:rPr lang="en-US" smtClean="0"/>
              <a:t>‹#›</a:t>
            </a:fld>
            <a:endParaRPr lang="en-US"/>
          </a:p>
        </p:txBody>
      </p:sp>
    </p:spTree>
    <p:extLst>
      <p:ext uri="{BB962C8B-B14F-4D97-AF65-F5344CB8AC3E}">
        <p14:creationId xmlns:p14="http://schemas.microsoft.com/office/powerpoint/2010/main" val="54397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1212E-73B4-C480-4131-7E1FE34B9F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2B40CF-E0FE-370B-3A2D-D38704BC5D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F3001B-83DC-343C-6AA0-2A01FA3B5D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8FFAF8-7DE6-014F-0062-A6640E4138B3}"/>
              </a:ext>
            </a:extLst>
          </p:cNvPr>
          <p:cNvSpPr>
            <a:spLocks noGrp="1"/>
          </p:cNvSpPr>
          <p:nvPr>
            <p:ph type="dt" sz="half" idx="10"/>
          </p:nvPr>
        </p:nvSpPr>
        <p:spPr/>
        <p:txBody>
          <a:bodyPr/>
          <a:lstStyle/>
          <a:p>
            <a:fld id="{54EA06AB-F6A7-4B8C-B234-F7DD29CCB0C6}" type="datetime1">
              <a:rPr lang="en-US" smtClean="0"/>
              <a:t>3/29/2023</a:t>
            </a:fld>
            <a:endParaRPr lang="en-US"/>
          </a:p>
        </p:txBody>
      </p:sp>
      <p:sp>
        <p:nvSpPr>
          <p:cNvPr id="6" name="Footer Placeholder 5">
            <a:extLst>
              <a:ext uri="{FF2B5EF4-FFF2-40B4-BE49-F238E27FC236}">
                <a16:creationId xmlns:a16="http://schemas.microsoft.com/office/drawing/2014/main" id="{F2BA44E1-7FBB-A13B-C5A7-84CD8CA7B1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A5C19C-959E-CF34-E1AD-6964B994F20C}"/>
              </a:ext>
            </a:extLst>
          </p:cNvPr>
          <p:cNvSpPr>
            <a:spLocks noGrp="1"/>
          </p:cNvSpPr>
          <p:nvPr>
            <p:ph type="sldNum" sz="quarter" idx="12"/>
          </p:nvPr>
        </p:nvSpPr>
        <p:spPr/>
        <p:txBody>
          <a:bodyPr/>
          <a:lstStyle/>
          <a:p>
            <a:fld id="{C22114C1-AD18-4E85-9EE6-DCFA68AAF02F}" type="slidenum">
              <a:rPr lang="en-US" smtClean="0"/>
              <a:t>‹#›</a:t>
            </a:fld>
            <a:endParaRPr lang="en-US"/>
          </a:p>
        </p:txBody>
      </p:sp>
    </p:spTree>
    <p:extLst>
      <p:ext uri="{BB962C8B-B14F-4D97-AF65-F5344CB8AC3E}">
        <p14:creationId xmlns:p14="http://schemas.microsoft.com/office/powerpoint/2010/main" val="8076510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D1B28"/>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4CC17E6-7B9F-9B73-6B3E-6698309838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0A87B84-AD08-0598-68F6-075904E14C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CE259A-A66C-1983-61B0-2D6B9A32ED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81067E-0547-4EAE-8BFD-7BBF7E2DC6E2}" type="datetime1">
              <a:rPr lang="en-US" smtClean="0"/>
              <a:t>3/29/2023</a:t>
            </a:fld>
            <a:endParaRPr lang="en-US"/>
          </a:p>
        </p:txBody>
      </p:sp>
      <p:sp>
        <p:nvSpPr>
          <p:cNvPr id="5" name="Footer Placeholder 4">
            <a:extLst>
              <a:ext uri="{FF2B5EF4-FFF2-40B4-BE49-F238E27FC236}">
                <a16:creationId xmlns:a16="http://schemas.microsoft.com/office/drawing/2014/main" id="{B6B12160-11A8-682A-8129-9DF97EAEB4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83B8C77-BD59-EEC7-9A9C-012AC31FFF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2114C1-AD18-4E85-9EE6-DCFA68AAF02F}" type="slidenum">
              <a:rPr lang="en-US" smtClean="0"/>
              <a:t>‹#›</a:t>
            </a:fld>
            <a:endParaRPr lang="en-US"/>
          </a:p>
        </p:txBody>
      </p:sp>
    </p:spTree>
    <p:extLst>
      <p:ext uri="{BB962C8B-B14F-4D97-AF65-F5344CB8AC3E}">
        <p14:creationId xmlns:p14="http://schemas.microsoft.com/office/powerpoint/2010/main" val="145095612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http://www.youtube.com/" TargetMode="External"/><Relationship Id="rId2" Type="http://schemas.openxmlformats.org/officeDocument/2006/relationships/hyperlink" Target="http://www.google.com/" TargetMode="Externa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181F5-B54D-6F6F-504A-509594515416}"/>
              </a:ext>
            </a:extLst>
          </p:cNvPr>
          <p:cNvSpPr>
            <a:spLocks noGrp="1"/>
          </p:cNvSpPr>
          <p:nvPr>
            <p:ph type="ctrTitle"/>
          </p:nvPr>
        </p:nvSpPr>
        <p:spPr>
          <a:xfrm>
            <a:off x="1524000" y="1586308"/>
            <a:ext cx="9144000" cy="2387600"/>
          </a:xfrm>
          <a:solidFill>
            <a:srgbClr val="0D1B28"/>
          </a:solidFill>
        </p:spPr>
        <p:txBody>
          <a:bodyPr/>
          <a:lstStyle/>
          <a:p>
            <a:r>
              <a:rPr lang="en-US" b="1" dirty="0">
                <a:solidFill>
                  <a:schemeClr val="bg1"/>
                </a:solidFill>
                <a:latin typeface="Bahnschrift Light" panose="020B0502040204020203" pitchFamily="34" charset="0"/>
              </a:rPr>
              <a:t>HOTEL MANAGEMENT SYSTEM</a:t>
            </a:r>
          </a:p>
        </p:txBody>
      </p:sp>
      <p:sp>
        <p:nvSpPr>
          <p:cNvPr id="3" name="Subtitle 2">
            <a:extLst>
              <a:ext uri="{FF2B5EF4-FFF2-40B4-BE49-F238E27FC236}">
                <a16:creationId xmlns:a16="http://schemas.microsoft.com/office/drawing/2014/main" id="{D2AB156C-6399-D3C3-A638-8CE8BCCCB987}"/>
              </a:ext>
            </a:extLst>
          </p:cNvPr>
          <p:cNvSpPr>
            <a:spLocks noGrp="1"/>
          </p:cNvSpPr>
          <p:nvPr>
            <p:ph type="subTitle" idx="1"/>
          </p:nvPr>
        </p:nvSpPr>
        <p:spPr>
          <a:xfrm>
            <a:off x="9200270" y="4758393"/>
            <a:ext cx="2560321" cy="1722904"/>
          </a:xfrm>
        </p:spPr>
        <p:txBody>
          <a:bodyPr>
            <a:normAutofit/>
          </a:bodyPr>
          <a:lstStyle/>
          <a:p>
            <a:pPr algn="l"/>
            <a:r>
              <a:rPr lang="en-US" sz="2000" b="1" u="sng" dirty="0">
                <a:solidFill>
                  <a:schemeClr val="bg1"/>
                </a:solidFill>
                <a:latin typeface="Times New Roman" panose="02020603050405020304" pitchFamily="18" charset="0"/>
                <a:cs typeface="Times New Roman" panose="02020603050405020304" pitchFamily="18" charset="0"/>
              </a:rPr>
              <a:t>Members</a:t>
            </a:r>
          </a:p>
          <a:p>
            <a:pPr algn="l"/>
            <a:r>
              <a:rPr lang="en-US" sz="1800" dirty="0">
                <a:solidFill>
                  <a:schemeClr val="bg1"/>
                </a:solidFill>
                <a:latin typeface="Times New Roman" panose="02020603050405020304" pitchFamily="18" charset="0"/>
                <a:cs typeface="Times New Roman" panose="02020603050405020304" pitchFamily="18" charset="0"/>
              </a:rPr>
              <a:t>1.Ajmal T P</a:t>
            </a:r>
          </a:p>
          <a:p>
            <a:pPr algn="l"/>
            <a:r>
              <a:rPr lang="en-US" sz="1800" dirty="0">
                <a:solidFill>
                  <a:schemeClr val="bg1"/>
                </a:solidFill>
                <a:latin typeface="Times New Roman" panose="02020603050405020304" pitchFamily="18" charset="0"/>
                <a:cs typeface="Times New Roman" panose="02020603050405020304" pitchFamily="18" charset="0"/>
              </a:rPr>
              <a:t>2.Bilal</a:t>
            </a:r>
          </a:p>
          <a:p>
            <a:pPr algn="l"/>
            <a:r>
              <a:rPr lang="en-US" sz="1800" dirty="0">
                <a:solidFill>
                  <a:schemeClr val="bg1"/>
                </a:solidFill>
                <a:latin typeface="Times New Roman" panose="02020603050405020304" pitchFamily="18" charset="0"/>
                <a:cs typeface="Times New Roman" panose="02020603050405020304" pitchFamily="18" charset="0"/>
              </a:rPr>
              <a:t>3.Nithin</a:t>
            </a:r>
          </a:p>
        </p:txBody>
      </p:sp>
      <p:sp>
        <p:nvSpPr>
          <p:cNvPr id="4" name="TextBox 3">
            <a:extLst>
              <a:ext uri="{FF2B5EF4-FFF2-40B4-BE49-F238E27FC236}">
                <a16:creationId xmlns:a16="http://schemas.microsoft.com/office/drawing/2014/main" id="{80D94AC4-F149-7A79-33AC-66E48B5F3530}"/>
              </a:ext>
            </a:extLst>
          </p:cNvPr>
          <p:cNvSpPr txBox="1"/>
          <p:nvPr/>
        </p:nvSpPr>
        <p:spPr>
          <a:xfrm>
            <a:off x="10249901" y="401713"/>
            <a:ext cx="2560321" cy="400110"/>
          </a:xfrm>
          <a:prstGeom prst="rect">
            <a:avLst/>
          </a:prstGeom>
          <a:noFill/>
        </p:spPr>
        <p:txBody>
          <a:bodyPr wrap="square" rtlCol="0">
            <a:spAutoFit/>
          </a:bodyPr>
          <a:lstStyle/>
          <a:p>
            <a:r>
              <a:rPr lang="en-US" sz="2000" b="1" dirty="0">
                <a:solidFill>
                  <a:schemeClr val="bg1"/>
                </a:solidFill>
                <a:latin typeface="Bahnschrift SemiBold Condensed" panose="020B0502040204020203" pitchFamily="34" charset="0"/>
              </a:rPr>
              <a:t>GROUP : 3</a:t>
            </a:r>
          </a:p>
        </p:txBody>
      </p:sp>
      <p:sp>
        <p:nvSpPr>
          <p:cNvPr id="5" name="Slide Number Placeholder 4">
            <a:extLst>
              <a:ext uri="{FF2B5EF4-FFF2-40B4-BE49-F238E27FC236}">
                <a16:creationId xmlns:a16="http://schemas.microsoft.com/office/drawing/2014/main" id="{855B600C-B381-69B6-4FAE-AE9E5FF1B0B1}"/>
              </a:ext>
            </a:extLst>
          </p:cNvPr>
          <p:cNvSpPr>
            <a:spLocks noGrp="1"/>
          </p:cNvSpPr>
          <p:nvPr>
            <p:ph type="sldNum" sz="quarter" idx="12"/>
          </p:nvPr>
        </p:nvSpPr>
        <p:spPr/>
        <p:txBody>
          <a:bodyPr/>
          <a:lstStyle/>
          <a:p>
            <a:fld id="{C22114C1-AD18-4E85-9EE6-DCFA68AAF02F}" type="slidenum">
              <a:rPr lang="en-US" smtClean="0"/>
              <a:t>1</a:t>
            </a:fld>
            <a:endParaRPr lang="en-US"/>
          </a:p>
        </p:txBody>
      </p:sp>
    </p:spTree>
    <p:extLst>
      <p:ext uri="{BB962C8B-B14F-4D97-AF65-F5344CB8AC3E}">
        <p14:creationId xmlns:p14="http://schemas.microsoft.com/office/powerpoint/2010/main" val="24907407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4CEEDA-A4BD-9546-A2E3-3F06C4918959}"/>
              </a:ext>
            </a:extLst>
          </p:cNvPr>
          <p:cNvSpPr txBox="1"/>
          <p:nvPr/>
        </p:nvSpPr>
        <p:spPr>
          <a:xfrm>
            <a:off x="1712233" y="6191910"/>
            <a:ext cx="8750105" cy="36933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FFFF00"/>
                </a:solidFill>
                <a:latin typeface="Times New Roman" panose="02020603050405020304" pitchFamily="18" charset="0"/>
                <a:cs typeface="Times New Roman" panose="02020603050405020304" pitchFamily="18" charset="0"/>
              </a:rPr>
              <a:t>Fetch data buttons are used to fetch customer details and room details from the database</a:t>
            </a:r>
          </a:p>
        </p:txBody>
      </p:sp>
      <p:sp>
        <p:nvSpPr>
          <p:cNvPr id="7" name="Slide Number Placeholder 6">
            <a:extLst>
              <a:ext uri="{FF2B5EF4-FFF2-40B4-BE49-F238E27FC236}">
                <a16:creationId xmlns:a16="http://schemas.microsoft.com/office/drawing/2014/main" id="{8221F425-9BE3-25DF-9323-BA954B4E9AF7}"/>
              </a:ext>
            </a:extLst>
          </p:cNvPr>
          <p:cNvSpPr>
            <a:spLocks noGrp="1"/>
          </p:cNvSpPr>
          <p:nvPr>
            <p:ph type="sldNum" sz="quarter" idx="12"/>
          </p:nvPr>
        </p:nvSpPr>
        <p:spPr/>
        <p:txBody>
          <a:bodyPr/>
          <a:lstStyle/>
          <a:p>
            <a:fld id="{C22114C1-AD18-4E85-9EE6-DCFA68AAF02F}" type="slidenum">
              <a:rPr lang="en-US" smtClean="0"/>
              <a:t>10</a:t>
            </a:fld>
            <a:endParaRPr lang="en-US"/>
          </a:p>
        </p:txBody>
      </p:sp>
      <p:pic>
        <p:nvPicPr>
          <p:cNvPr id="9" name="Picture 8">
            <a:extLst>
              <a:ext uri="{FF2B5EF4-FFF2-40B4-BE49-F238E27FC236}">
                <a16:creationId xmlns:a16="http://schemas.microsoft.com/office/drawing/2014/main" id="{6995425A-FB74-8826-CCEC-C8FA2B7AB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959" y="226419"/>
            <a:ext cx="11197883" cy="5874038"/>
          </a:xfrm>
          <a:prstGeom prst="rect">
            <a:avLst/>
          </a:prstGeom>
        </p:spPr>
      </p:pic>
      <p:sp>
        <p:nvSpPr>
          <p:cNvPr id="11" name="TextBox 10">
            <a:extLst>
              <a:ext uri="{FF2B5EF4-FFF2-40B4-BE49-F238E27FC236}">
                <a16:creationId xmlns:a16="http://schemas.microsoft.com/office/drawing/2014/main" id="{60741412-F150-7C00-7F4F-10941C5C0470}"/>
              </a:ext>
            </a:extLst>
          </p:cNvPr>
          <p:cNvSpPr txBox="1"/>
          <p:nvPr/>
        </p:nvSpPr>
        <p:spPr>
          <a:xfrm>
            <a:off x="6443002" y="2811751"/>
            <a:ext cx="2690445" cy="923330"/>
          </a:xfrm>
          <a:prstGeom prst="rect">
            <a:avLst/>
          </a:prstGeom>
          <a:noFill/>
        </p:spPr>
        <p:txBody>
          <a:bodyPr wrap="square">
            <a:spAutoFit/>
          </a:bodyPr>
          <a:lstStyle/>
          <a:p>
            <a:r>
              <a:rPr lang="en-US" sz="1800" dirty="0">
                <a:latin typeface="Times New Roman" panose="02020603050405020304" pitchFamily="18" charset="0"/>
                <a:cs typeface="Times New Roman" panose="02020603050405020304" pitchFamily="18" charset="0"/>
              </a:rPr>
              <a:t>Retrieved data from database will displayed Here</a:t>
            </a:r>
          </a:p>
        </p:txBody>
      </p:sp>
    </p:spTree>
    <p:extLst>
      <p:ext uri="{BB962C8B-B14F-4D97-AF65-F5344CB8AC3E}">
        <p14:creationId xmlns:p14="http://schemas.microsoft.com/office/powerpoint/2010/main" val="1922799966"/>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7B6DB4-731F-9919-1C43-09F907409B77}"/>
              </a:ext>
            </a:extLst>
          </p:cNvPr>
          <p:cNvSpPr>
            <a:spLocks noGrp="1"/>
          </p:cNvSpPr>
          <p:nvPr>
            <p:ph type="sldNum" sz="quarter" idx="12"/>
          </p:nvPr>
        </p:nvSpPr>
        <p:spPr/>
        <p:txBody>
          <a:bodyPr/>
          <a:lstStyle/>
          <a:p>
            <a:fld id="{C22114C1-AD18-4E85-9EE6-DCFA68AAF02F}" type="slidenum">
              <a:rPr lang="en-US" smtClean="0"/>
              <a:t>11</a:t>
            </a:fld>
            <a:endParaRPr lang="en-US"/>
          </a:p>
        </p:txBody>
      </p:sp>
      <p:pic>
        <p:nvPicPr>
          <p:cNvPr id="4" name="Picture 3">
            <a:extLst>
              <a:ext uri="{FF2B5EF4-FFF2-40B4-BE49-F238E27FC236}">
                <a16:creationId xmlns:a16="http://schemas.microsoft.com/office/drawing/2014/main" id="{74FE7634-D780-8ADF-DAF1-9B4A288D2171}"/>
              </a:ext>
            </a:extLst>
          </p:cNvPr>
          <p:cNvPicPr>
            <a:picLocks noChangeAspect="1"/>
          </p:cNvPicPr>
          <p:nvPr/>
        </p:nvPicPr>
        <p:blipFill rotWithShape="1">
          <a:blip r:embed="rId2">
            <a:extLst>
              <a:ext uri="{28A0092B-C50C-407E-A947-70E740481C1C}">
                <a14:useLocalDpi xmlns:a14="http://schemas.microsoft.com/office/drawing/2010/main" val="0"/>
              </a:ext>
            </a:extLst>
          </a:blip>
          <a:srcRect b="5749"/>
          <a:stretch/>
        </p:blipFill>
        <p:spPr>
          <a:xfrm>
            <a:off x="486228" y="295508"/>
            <a:ext cx="11219543" cy="5234435"/>
          </a:xfrm>
          <a:prstGeom prst="rect">
            <a:avLst/>
          </a:prstGeom>
        </p:spPr>
      </p:pic>
      <p:sp>
        <p:nvSpPr>
          <p:cNvPr id="5" name="TextBox 4">
            <a:extLst>
              <a:ext uri="{FF2B5EF4-FFF2-40B4-BE49-F238E27FC236}">
                <a16:creationId xmlns:a16="http://schemas.microsoft.com/office/drawing/2014/main" id="{CEF71CAA-E5A6-C6FD-7BB2-D9571BE699B7}"/>
              </a:ext>
            </a:extLst>
          </p:cNvPr>
          <p:cNvSpPr txBox="1"/>
          <p:nvPr/>
        </p:nvSpPr>
        <p:spPr>
          <a:xfrm>
            <a:off x="486228" y="5834743"/>
            <a:ext cx="10457543" cy="369332"/>
          </a:xfrm>
          <a:prstGeom prst="rect">
            <a:avLst/>
          </a:prstGeom>
          <a:noFill/>
        </p:spPr>
        <p:txBody>
          <a:bodyPr wrap="square" rtlCol="0">
            <a:spAutoFit/>
          </a:bodyPr>
          <a:lstStyle/>
          <a:p>
            <a:pPr algn="ctr"/>
            <a:r>
              <a:rPr lang="en-US" b="1" dirty="0">
                <a:solidFill>
                  <a:srgbClr val="FFFF00"/>
                </a:solidFill>
                <a:latin typeface="Times New Roman" panose="02020603050405020304" pitchFamily="18" charset="0"/>
                <a:cs typeface="Times New Roman" panose="02020603050405020304" pitchFamily="18" charset="0"/>
              </a:rPr>
              <a:t>ROOM DETAILS</a:t>
            </a:r>
          </a:p>
        </p:txBody>
      </p:sp>
    </p:spTree>
    <p:extLst>
      <p:ext uri="{BB962C8B-B14F-4D97-AF65-F5344CB8AC3E}">
        <p14:creationId xmlns:p14="http://schemas.microsoft.com/office/powerpoint/2010/main" val="420098315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12B9FAA-3C35-1C32-A0B9-D00139361832}"/>
              </a:ext>
            </a:extLst>
          </p:cNvPr>
          <p:cNvSpPr txBox="1"/>
          <p:nvPr/>
        </p:nvSpPr>
        <p:spPr>
          <a:xfrm>
            <a:off x="5148774" y="6335833"/>
            <a:ext cx="3601330" cy="369332"/>
          </a:xfrm>
          <a:prstGeom prst="rect">
            <a:avLst/>
          </a:prstGeom>
          <a:noFill/>
        </p:spPr>
        <p:txBody>
          <a:bodyPr wrap="square" rtlCol="0">
            <a:spAutoFit/>
          </a:bodyPr>
          <a:lstStyle/>
          <a:p>
            <a:r>
              <a:rPr lang="en-US" b="1" dirty="0">
                <a:solidFill>
                  <a:srgbClr val="FFFF00"/>
                </a:solidFill>
                <a:latin typeface="Times New Roman" panose="02020603050405020304" pitchFamily="18" charset="0"/>
                <a:cs typeface="Times New Roman" panose="02020603050405020304" pitchFamily="18" charset="0"/>
              </a:rPr>
              <a:t>CHECK IN PAGE</a:t>
            </a:r>
          </a:p>
        </p:txBody>
      </p:sp>
      <p:sp>
        <p:nvSpPr>
          <p:cNvPr id="5" name="Slide Number Placeholder 4">
            <a:extLst>
              <a:ext uri="{FF2B5EF4-FFF2-40B4-BE49-F238E27FC236}">
                <a16:creationId xmlns:a16="http://schemas.microsoft.com/office/drawing/2014/main" id="{19F74EC6-60F7-A764-5311-D218D30D80C8}"/>
              </a:ext>
            </a:extLst>
          </p:cNvPr>
          <p:cNvSpPr>
            <a:spLocks noGrp="1"/>
          </p:cNvSpPr>
          <p:nvPr>
            <p:ph type="sldNum" sz="quarter" idx="12"/>
          </p:nvPr>
        </p:nvSpPr>
        <p:spPr/>
        <p:txBody>
          <a:bodyPr/>
          <a:lstStyle/>
          <a:p>
            <a:fld id="{C22114C1-AD18-4E85-9EE6-DCFA68AAF02F}" type="slidenum">
              <a:rPr lang="en-US" smtClean="0"/>
              <a:t>12</a:t>
            </a:fld>
            <a:endParaRPr lang="en-US"/>
          </a:p>
        </p:txBody>
      </p:sp>
      <p:pic>
        <p:nvPicPr>
          <p:cNvPr id="6" name="Picture 5">
            <a:extLst>
              <a:ext uri="{FF2B5EF4-FFF2-40B4-BE49-F238E27FC236}">
                <a16:creationId xmlns:a16="http://schemas.microsoft.com/office/drawing/2014/main" id="{20DB4AD4-7747-5CE9-BE72-F495F72B58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677" y="152836"/>
            <a:ext cx="11859066" cy="6166688"/>
          </a:xfrm>
          <a:prstGeom prst="rect">
            <a:avLst/>
          </a:prstGeom>
        </p:spPr>
      </p:pic>
    </p:spTree>
    <p:extLst>
      <p:ext uri="{BB962C8B-B14F-4D97-AF65-F5344CB8AC3E}">
        <p14:creationId xmlns:p14="http://schemas.microsoft.com/office/powerpoint/2010/main" val="41841959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5028D71-96BD-AAEE-160D-3E433D1E9B99}"/>
              </a:ext>
            </a:extLst>
          </p:cNvPr>
          <p:cNvSpPr>
            <a:spLocks noGrp="1"/>
          </p:cNvSpPr>
          <p:nvPr>
            <p:ph type="sldNum" sz="quarter" idx="12"/>
          </p:nvPr>
        </p:nvSpPr>
        <p:spPr/>
        <p:txBody>
          <a:bodyPr/>
          <a:lstStyle/>
          <a:p>
            <a:fld id="{C22114C1-AD18-4E85-9EE6-DCFA68AAF02F}" type="slidenum">
              <a:rPr lang="en-US" smtClean="0"/>
              <a:t>13</a:t>
            </a:fld>
            <a:endParaRPr lang="en-US" dirty="0"/>
          </a:p>
        </p:txBody>
      </p:sp>
      <p:pic>
        <p:nvPicPr>
          <p:cNvPr id="4" name="Picture 3">
            <a:extLst>
              <a:ext uri="{FF2B5EF4-FFF2-40B4-BE49-F238E27FC236}">
                <a16:creationId xmlns:a16="http://schemas.microsoft.com/office/drawing/2014/main" id="{054D8611-3C87-B597-9637-76001CA5D7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676" y="136525"/>
            <a:ext cx="11746523" cy="6046561"/>
          </a:xfrm>
          <a:prstGeom prst="rect">
            <a:avLst/>
          </a:prstGeom>
        </p:spPr>
      </p:pic>
      <p:sp>
        <p:nvSpPr>
          <p:cNvPr id="5" name="TextBox 4">
            <a:extLst>
              <a:ext uri="{FF2B5EF4-FFF2-40B4-BE49-F238E27FC236}">
                <a16:creationId xmlns:a16="http://schemas.microsoft.com/office/drawing/2014/main" id="{AA4A369D-E778-D027-3996-E02926758264}"/>
              </a:ext>
            </a:extLst>
          </p:cNvPr>
          <p:cNvSpPr txBox="1"/>
          <p:nvPr/>
        </p:nvSpPr>
        <p:spPr>
          <a:xfrm>
            <a:off x="3530600" y="6320291"/>
            <a:ext cx="5080000" cy="369332"/>
          </a:xfrm>
          <a:prstGeom prst="rect">
            <a:avLst/>
          </a:prstGeom>
          <a:noFill/>
        </p:spPr>
        <p:txBody>
          <a:bodyPr wrap="square" rtlCol="0">
            <a:spAutoFit/>
          </a:bodyPr>
          <a:lstStyle/>
          <a:p>
            <a:pPr algn="ctr"/>
            <a:r>
              <a:rPr lang="en-US" b="1" dirty="0">
                <a:solidFill>
                  <a:srgbClr val="FFFF00"/>
                </a:solidFill>
                <a:latin typeface="Times New Roman" panose="02020603050405020304" pitchFamily="18" charset="0"/>
                <a:cs typeface="Times New Roman" panose="02020603050405020304" pitchFamily="18" charset="0"/>
              </a:rPr>
              <a:t>CHECK OUT PAGE</a:t>
            </a:r>
          </a:p>
        </p:txBody>
      </p:sp>
    </p:spTree>
    <p:extLst>
      <p:ext uri="{BB962C8B-B14F-4D97-AF65-F5344CB8AC3E}">
        <p14:creationId xmlns:p14="http://schemas.microsoft.com/office/powerpoint/2010/main" val="2171775796"/>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283381-AD8E-7B4F-EF23-7387C3047A25}"/>
              </a:ext>
            </a:extLst>
          </p:cNvPr>
          <p:cNvSpPr>
            <a:spLocks noGrp="1"/>
          </p:cNvSpPr>
          <p:nvPr>
            <p:ph type="title"/>
          </p:nvPr>
        </p:nvSpPr>
        <p:spPr>
          <a:xfrm>
            <a:off x="838200" y="365125"/>
            <a:ext cx="10515600" cy="1042761"/>
          </a:xfrm>
        </p:spPr>
        <p:txBody>
          <a:bodyPr>
            <a:normAutofit/>
          </a:bodyPr>
          <a:lstStyle/>
          <a:p>
            <a:pPr algn="ctr"/>
            <a:r>
              <a:rPr lang="en-US" sz="3200" b="1" u="sng" dirty="0">
                <a:solidFill>
                  <a:schemeClr val="bg1"/>
                </a:solidFill>
                <a:latin typeface="Times New Roman" panose="02020603050405020304" pitchFamily="18" charset="0"/>
                <a:cs typeface="Times New Roman" panose="02020603050405020304" pitchFamily="18" charset="0"/>
              </a:rPr>
              <a:t>CONCLUSION</a:t>
            </a:r>
          </a:p>
        </p:txBody>
      </p:sp>
      <p:sp>
        <p:nvSpPr>
          <p:cNvPr id="2" name="Slide Number Placeholder 1">
            <a:extLst>
              <a:ext uri="{FF2B5EF4-FFF2-40B4-BE49-F238E27FC236}">
                <a16:creationId xmlns:a16="http://schemas.microsoft.com/office/drawing/2014/main" id="{54A07AE3-733D-7E58-0766-898D35621620}"/>
              </a:ext>
            </a:extLst>
          </p:cNvPr>
          <p:cNvSpPr>
            <a:spLocks noGrp="1"/>
          </p:cNvSpPr>
          <p:nvPr>
            <p:ph type="sldNum" sz="quarter" idx="12"/>
          </p:nvPr>
        </p:nvSpPr>
        <p:spPr/>
        <p:txBody>
          <a:bodyPr/>
          <a:lstStyle/>
          <a:p>
            <a:fld id="{C22114C1-AD18-4E85-9EE6-DCFA68AAF02F}" type="slidenum">
              <a:rPr lang="en-US" smtClean="0"/>
              <a:t>14</a:t>
            </a:fld>
            <a:endParaRPr lang="en-US"/>
          </a:p>
        </p:txBody>
      </p:sp>
      <p:sp>
        <p:nvSpPr>
          <p:cNvPr id="4" name="TextBox 3">
            <a:extLst>
              <a:ext uri="{FF2B5EF4-FFF2-40B4-BE49-F238E27FC236}">
                <a16:creationId xmlns:a16="http://schemas.microsoft.com/office/drawing/2014/main" id="{1FC74CBA-3EDF-07E1-B621-D4C452A2DD3A}"/>
              </a:ext>
            </a:extLst>
          </p:cNvPr>
          <p:cNvSpPr txBox="1"/>
          <p:nvPr/>
        </p:nvSpPr>
        <p:spPr>
          <a:xfrm>
            <a:off x="838200" y="1669143"/>
            <a:ext cx="10874829" cy="3268652"/>
          </a:xfrm>
          <a:prstGeom prst="rect">
            <a:avLst/>
          </a:prstGeom>
          <a:noFill/>
        </p:spPr>
        <p:txBody>
          <a:bodyPr wrap="square" rtlCol="0">
            <a:spAutoFit/>
          </a:bodyPr>
          <a:lstStyle/>
          <a:p>
            <a:pPr algn="just">
              <a:lnSpc>
                <a:spcPct val="150000"/>
              </a:lnSpc>
            </a:pPr>
            <a:r>
              <a:rPr lang="en-US" sz="2000" b="0" i="0" dirty="0">
                <a:solidFill>
                  <a:schemeClr val="bg1"/>
                </a:solidFill>
                <a:effectLst/>
                <a:latin typeface="Times New Roman" panose="02020603050405020304" pitchFamily="18" charset="0"/>
                <a:cs typeface="Times New Roman" panose="02020603050405020304" pitchFamily="18" charset="0"/>
              </a:rPr>
              <a:t>In conclusion, the hotel management system using Python is a powerful tool that can help hotel owners manage their business operations more efficiently. With its user-friendly interface and easy-to-use features, the system can help streamline tasks such as room reservations, billing, </a:t>
            </a:r>
            <a:r>
              <a:rPr lang="en-US" sz="2000" dirty="0">
                <a:solidFill>
                  <a:schemeClr val="bg1"/>
                </a:solidFill>
                <a:latin typeface="Times New Roman" panose="02020603050405020304" pitchFamily="18" charset="0"/>
                <a:cs typeface="Times New Roman" panose="02020603050405020304" pitchFamily="18" charset="0"/>
              </a:rPr>
              <a:t>room</a:t>
            </a:r>
            <a:r>
              <a:rPr lang="en-US" sz="2000" b="0" i="0" dirty="0">
                <a:solidFill>
                  <a:schemeClr val="bg1"/>
                </a:solidFill>
                <a:effectLst/>
                <a:latin typeface="Times New Roman" panose="02020603050405020304" pitchFamily="18" charset="0"/>
                <a:cs typeface="Times New Roman" panose="02020603050405020304" pitchFamily="18" charset="0"/>
              </a:rPr>
              <a:t> management, and check out facility. Additionally, the system is highly customizable and can be tailored to meet the specific needs of individual hotels. Overall, the use of Python in hotel management has the potential to revolutionize the way that hotels operate, and can lead to increased profitability, customer satisfaction, and employee productivity.</a:t>
            </a:r>
            <a:endParaRPr lang="en-US"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21078168"/>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6B9EDB-6EEC-B26F-8DBD-4727E2AD6F6B}"/>
              </a:ext>
            </a:extLst>
          </p:cNvPr>
          <p:cNvSpPr>
            <a:spLocks noGrp="1"/>
          </p:cNvSpPr>
          <p:nvPr>
            <p:ph type="sldNum" sz="quarter" idx="12"/>
          </p:nvPr>
        </p:nvSpPr>
        <p:spPr/>
        <p:txBody>
          <a:bodyPr/>
          <a:lstStyle/>
          <a:p>
            <a:fld id="{C22114C1-AD18-4E85-9EE6-DCFA68AAF02F}" type="slidenum">
              <a:rPr lang="en-US" smtClean="0"/>
              <a:t>15</a:t>
            </a:fld>
            <a:endParaRPr lang="en-US"/>
          </a:p>
        </p:txBody>
      </p:sp>
      <p:sp>
        <p:nvSpPr>
          <p:cNvPr id="3" name="TextBox 2">
            <a:extLst>
              <a:ext uri="{FF2B5EF4-FFF2-40B4-BE49-F238E27FC236}">
                <a16:creationId xmlns:a16="http://schemas.microsoft.com/office/drawing/2014/main" id="{1FAEEE68-1904-8060-2A4C-BF7B4220A83E}"/>
              </a:ext>
            </a:extLst>
          </p:cNvPr>
          <p:cNvSpPr txBox="1"/>
          <p:nvPr/>
        </p:nvSpPr>
        <p:spPr>
          <a:xfrm>
            <a:off x="827314" y="1001486"/>
            <a:ext cx="10784115" cy="1077218"/>
          </a:xfrm>
          <a:prstGeom prst="rect">
            <a:avLst/>
          </a:prstGeom>
          <a:noFill/>
        </p:spPr>
        <p:txBody>
          <a:bodyPr wrap="square" rtlCol="0">
            <a:spAutoFit/>
          </a:bodyPr>
          <a:lstStyle/>
          <a:p>
            <a:pPr algn="ctr"/>
            <a:r>
              <a:rPr lang="en-US" sz="3200" u="sng" dirty="0">
                <a:solidFill>
                  <a:schemeClr val="bg1"/>
                </a:solidFill>
                <a:latin typeface="Times New Roman" panose="02020603050405020304" pitchFamily="18" charset="0"/>
                <a:cs typeface="Times New Roman" panose="02020603050405020304" pitchFamily="18" charset="0"/>
              </a:rPr>
              <a:t>REFERENCES</a:t>
            </a:r>
          </a:p>
          <a:p>
            <a:pPr marL="457200" indent="-457200" algn="ctr">
              <a:buFont typeface="Arial" panose="020B0604020202020204" pitchFamily="34" charset="0"/>
              <a:buChar char="•"/>
            </a:pPr>
            <a:endParaRPr lang="en-US" sz="3200" u="sng" dirty="0">
              <a:solidFill>
                <a:schemeClr val="bg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B4F5C3EC-D8C7-B682-DA21-96FE22587AE0}"/>
              </a:ext>
            </a:extLst>
          </p:cNvPr>
          <p:cNvSpPr txBox="1"/>
          <p:nvPr/>
        </p:nvSpPr>
        <p:spPr>
          <a:xfrm>
            <a:off x="1349828" y="2307771"/>
            <a:ext cx="9550401" cy="196451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800" dirty="0">
                <a:solidFill>
                  <a:schemeClr val="bg1"/>
                </a:solidFill>
                <a:hlinkClick r:id="rId2">
                  <a:extLst>
                    <a:ext uri="{A12FA001-AC4F-418D-AE19-62706E023703}">
                      <ahyp:hlinkClr xmlns:ahyp="http://schemas.microsoft.com/office/drawing/2018/hyperlinkcolor" val="tx"/>
                    </a:ext>
                  </a:extLst>
                </a:hlinkClick>
              </a:rPr>
              <a:t>www.google.com</a:t>
            </a:r>
            <a:endParaRPr lang="en-US" sz="2800" dirty="0">
              <a:solidFill>
                <a:schemeClr val="bg1"/>
              </a:solidFill>
            </a:endParaRPr>
          </a:p>
          <a:p>
            <a:pPr marL="285750" indent="-285750">
              <a:lnSpc>
                <a:spcPct val="150000"/>
              </a:lnSpc>
              <a:buFont typeface="Arial" panose="020B0604020202020204" pitchFamily="34" charset="0"/>
              <a:buChar char="•"/>
            </a:pPr>
            <a:r>
              <a:rPr lang="en-US" sz="2800" dirty="0">
                <a:solidFill>
                  <a:schemeClr val="bg1"/>
                </a:solidFill>
                <a:hlinkClick r:id="rId3">
                  <a:extLst>
                    <a:ext uri="{A12FA001-AC4F-418D-AE19-62706E023703}">
                      <ahyp:hlinkClr xmlns:ahyp="http://schemas.microsoft.com/office/drawing/2018/hyperlinkcolor" val="tx"/>
                    </a:ext>
                  </a:extLst>
                </a:hlinkClick>
              </a:rPr>
              <a:t>www.youtube.com</a:t>
            </a:r>
            <a:endParaRPr lang="en-US" sz="2800" dirty="0">
              <a:solidFill>
                <a:schemeClr val="bg1"/>
              </a:solidFill>
            </a:endParaRPr>
          </a:p>
          <a:p>
            <a:pPr marL="285750" indent="-285750">
              <a:lnSpc>
                <a:spcPct val="150000"/>
              </a:lnSpc>
              <a:buFont typeface="Arial" panose="020B0604020202020204" pitchFamily="34" charset="0"/>
              <a:buChar char="•"/>
            </a:pPr>
            <a:endParaRPr lang="en-US" sz="2800" dirty="0">
              <a:solidFill>
                <a:schemeClr val="bg1"/>
              </a:solidFill>
            </a:endParaRPr>
          </a:p>
        </p:txBody>
      </p:sp>
    </p:spTree>
    <p:extLst>
      <p:ext uri="{BB962C8B-B14F-4D97-AF65-F5344CB8AC3E}">
        <p14:creationId xmlns:p14="http://schemas.microsoft.com/office/powerpoint/2010/main" val="271245202"/>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B34277F-2E16-16F5-443F-5FDA24254141}"/>
              </a:ext>
            </a:extLst>
          </p:cNvPr>
          <p:cNvSpPr>
            <a:spLocks noGrp="1"/>
          </p:cNvSpPr>
          <p:nvPr>
            <p:ph type="sldNum" sz="quarter" idx="12"/>
          </p:nvPr>
        </p:nvSpPr>
        <p:spPr/>
        <p:txBody>
          <a:bodyPr/>
          <a:lstStyle/>
          <a:p>
            <a:fld id="{C22114C1-AD18-4E85-9EE6-DCFA68AAF02F}" type="slidenum">
              <a:rPr lang="en-US" smtClean="0"/>
              <a:t>16</a:t>
            </a:fld>
            <a:endParaRPr lang="en-US"/>
          </a:p>
        </p:txBody>
      </p:sp>
      <p:sp>
        <p:nvSpPr>
          <p:cNvPr id="5" name="TextBox 4">
            <a:extLst>
              <a:ext uri="{FF2B5EF4-FFF2-40B4-BE49-F238E27FC236}">
                <a16:creationId xmlns:a16="http://schemas.microsoft.com/office/drawing/2014/main" id="{95A2542D-D1E5-4C73-B76E-5EDA14B8AF9E}"/>
              </a:ext>
            </a:extLst>
          </p:cNvPr>
          <p:cNvSpPr txBox="1"/>
          <p:nvPr/>
        </p:nvSpPr>
        <p:spPr>
          <a:xfrm>
            <a:off x="4695677" y="2799471"/>
            <a:ext cx="7049086" cy="923330"/>
          </a:xfrm>
          <a:prstGeom prst="rect">
            <a:avLst/>
          </a:prstGeom>
          <a:noFill/>
        </p:spPr>
        <p:txBody>
          <a:bodyPr wrap="square" rtlCol="0">
            <a:spAutoFit/>
          </a:bodyPr>
          <a:lstStyle/>
          <a:p>
            <a:r>
              <a:rPr lang="en-US" sz="5400" dirty="0">
                <a:solidFill>
                  <a:srgbClr val="FFFF00"/>
                </a:solidFill>
                <a:latin typeface="Bahnschrift SemiBold Condensed" panose="020B0502040204020203" pitchFamily="34" charset="0"/>
              </a:rPr>
              <a:t>THANK YOU</a:t>
            </a:r>
          </a:p>
        </p:txBody>
      </p:sp>
    </p:spTree>
    <p:extLst>
      <p:ext uri="{BB962C8B-B14F-4D97-AF65-F5344CB8AC3E}">
        <p14:creationId xmlns:p14="http://schemas.microsoft.com/office/powerpoint/2010/main" val="120749290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DA831-F6EF-6F7C-4711-4387386DC817}"/>
              </a:ext>
            </a:extLst>
          </p:cNvPr>
          <p:cNvSpPr>
            <a:spLocks noGrp="1"/>
          </p:cNvSpPr>
          <p:nvPr>
            <p:ph type="title"/>
          </p:nvPr>
        </p:nvSpPr>
        <p:spPr/>
        <p:txBody>
          <a:bodyPr/>
          <a:lstStyle/>
          <a:p>
            <a:pPr algn="ctr"/>
            <a:r>
              <a:rPr lang="en-US" b="1" u="sng" dirty="0">
                <a:solidFill>
                  <a:schemeClr val="bg1"/>
                </a:solidFill>
                <a:latin typeface="Times New Roman" panose="02020603050405020304" pitchFamily="18" charset="0"/>
                <a:cs typeface="Times New Roman" panose="02020603050405020304" pitchFamily="18" charset="0"/>
              </a:rPr>
              <a:t>INTRODUCTION</a:t>
            </a:r>
          </a:p>
        </p:txBody>
      </p:sp>
      <p:sp>
        <p:nvSpPr>
          <p:cNvPr id="4" name="TextBox 3">
            <a:extLst>
              <a:ext uri="{FF2B5EF4-FFF2-40B4-BE49-F238E27FC236}">
                <a16:creationId xmlns:a16="http://schemas.microsoft.com/office/drawing/2014/main" id="{50E6D2E0-CF46-AF0C-130C-4C2992CEAD56}"/>
              </a:ext>
            </a:extLst>
          </p:cNvPr>
          <p:cNvSpPr txBox="1"/>
          <p:nvPr/>
        </p:nvSpPr>
        <p:spPr>
          <a:xfrm>
            <a:off x="454855" y="1859501"/>
            <a:ext cx="11282289" cy="2677656"/>
          </a:xfrm>
          <a:prstGeom prst="rect">
            <a:avLst/>
          </a:prstGeom>
          <a:noFill/>
        </p:spPr>
        <p:txBody>
          <a:bodyPr wrap="square" rtlCol="0">
            <a:spAutoFit/>
          </a:bodyPr>
          <a:lstStyle/>
          <a:p>
            <a:pPr algn="just"/>
            <a:r>
              <a:rPr lang="en-US" sz="2400" dirty="0">
                <a:solidFill>
                  <a:schemeClr val="bg1"/>
                </a:solidFill>
                <a:latin typeface="Times New Roman" panose="02020603050405020304" pitchFamily="18" charset="0"/>
                <a:cs typeface="Times New Roman" panose="02020603050405020304" pitchFamily="18" charset="0"/>
              </a:rPr>
              <a:t>In this project we introduce a Hotel Management System using python &amp; MySQL </a:t>
            </a:r>
            <a:r>
              <a:rPr lang="en-US" sz="2400" dirty="0" err="1">
                <a:solidFill>
                  <a:schemeClr val="bg1"/>
                </a:solidFill>
                <a:latin typeface="Times New Roman" panose="02020603050405020304" pitchFamily="18" charset="0"/>
                <a:cs typeface="Times New Roman" panose="02020603050405020304" pitchFamily="18" charset="0"/>
              </a:rPr>
              <a:t>database.This</a:t>
            </a:r>
            <a:r>
              <a:rPr lang="en-US" sz="2400" dirty="0">
                <a:solidFill>
                  <a:schemeClr val="bg1"/>
                </a:solidFill>
                <a:latin typeface="Times New Roman" panose="02020603050405020304" pitchFamily="18" charset="0"/>
                <a:cs typeface="Times New Roman" panose="02020603050405020304" pitchFamily="18" charset="0"/>
              </a:rPr>
              <a:t> is a light weight software that runs on basic computers.</a:t>
            </a:r>
            <a:r>
              <a:rPr lang="en-IN" sz="2400" dirty="0">
                <a:solidFill>
                  <a:schemeClr val="bg1"/>
                </a:solidFill>
                <a:effectLst/>
                <a:latin typeface="Times New Roman" panose="02020603050405020304" pitchFamily="18" charset="0"/>
                <a:ea typeface="Calibri" panose="020F0502020204030204" pitchFamily="34" charset="0"/>
              </a:rPr>
              <a:t> The system includes a range of automated front-desk tasks, such as check-in and check-out, room assignments, and billing.</a:t>
            </a:r>
            <a:r>
              <a:rPr lang="en-US" sz="2400" dirty="0">
                <a:solidFill>
                  <a:schemeClr val="bg1"/>
                </a:solidFill>
                <a:latin typeface="Times New Roman" panose="02020603050405020304" pitchFamily="18" charset="0"/>
                <a:cs typeface="Times New Roman" panose="02020603050405020304" pitchFamily="18" charset="0"/>
              </a:rPr>
              <a:t> </a:t>
            </a:r>
            <a:r>
              <a:rPr lang="en-IN" sz="2400" dirty="0">
                <a:solidFill>
                  <a:schemeClr val="bg1"/>
                </a:solidFill>
                <a:effectLst/>
                <a:latin typeface="Times New Roman" panose="02020603050405020304" pitchFamily="18" charset="0"/>
                <a:ea typeface="Calibri" panose="020F0502020204030204" pitchFamily="34" charset="0"/>
                <a:cs typeface="Kartika" panose="02020503030404060203" pitchFamily="18" charset="0"/>
              </a:rPr>
              <a:t>It also provides staff with real-time information about guest preferences, history, and contact information to help personalize the guest experience. The system can manage room inventory, schedule and manage staff, provide inventory control, reporting, marketing and customer relation management. </a:t>
            </a:r>
            <a:endParaRPr lang="en-US" sz="2400" dirty="0">
              <a:solidFill>
                <a:schemeClr val="bg1"/>
              </a:solidFill>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15D366D1-6AC5-6D43-A9F5-11FD12175BE5}"/>
              </a:ext>
            </a:extLst>
          </p:cNvPr>
          <p:cNvSpPr>
            <a:spLocks noGrp="1"/>
          </p:cNvSpPr>
          <p:nvPr>
            <p:ph type="sldNum" sz="quarter" idx="12"/>
          </p:nvPr>
        </p:nvSpPr>
        <p:spPr/>
        <p:txBody>
          <a:bodyPr/>
          <a:lstStyle/>
          <a:p>
            <a:fld id="{C22114C1-AD18-4E85-9EE6-DCFA68AAF02F}" type="slidenum">
              <a:rPr lang="en-US" smtClean="0"/>
              <a:t>2</a:t>
            </a:fld>
            <a:endParaRPr lang="en-US"/>
          </a:p>
        </p:txBody>
      </p:sp>
    </p:spTree>
    <p:extLst>
      <p:ext uri="{BB962C8B-B14F-4D97-AF65-F5344CB8AC3E}">
        <p14:creationId xmlns:p14="http://schemas.microsoft.com/office/powerpoint/2010/main" val="823392170"/>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F40C0-BC3B-D28E-C4A4-0F4DFAD58F6E}"/>
              </a:ext>
            </a:extLst>
          </p:cNvPr>
          <p:cNvSpPr>
            <a:spLocks noGrp="1"/>
          </p:cNvSpPr>
          <p:nvPr>
            <p:ph type="title"/>
          </p:nvPr>
        </p:nvSpPr>
        <p:spPr>
          <a:xfrm>
            <a:off x="838200" y="365998"/>
            <a:ext cx="10515600" cy="520246"/>
          </a:xfrm>
        </p:spPr>
        <p:txBody>
          <a:bodyPr>
            <a:normAutofit fontScale="90000"/>
          </a:bodyPr>
          <a:lstStyle/>
          <a:p>
            <a:pPr algn="ctr"/>
            <a:r>
              <a:rPr lang="en-US" sz="3600" u="sng" dirty="0">
                <a:solidFill>
                  <a:schemeClr val="bg1"/>
                </a:solidFill>
                <a:latin typeface="Times New Roman" panose="02020603050405020304" pitchFamily="18" charset="0"/>
                <a:cs typeface="Times New Roman" panose="02020603050405020304" pitchFamily="18" charset="0"/>
              </a:rPr>
              <a:t>ABSTRACT</a:t>
            </a:r>
          </a:p>
        </p:txBody>
      </p:sp>
      <p:sp>
        <p:nvSpPr>
          <p:cNvPr id="7" name="TextBox 6">
            <a:extLst>
              <a:ext uri="{FF2B5EF4-FFF2-40B4-BE49-F238E27FC236}">
                <a16:creationId xmlns:a16="http://schemas.microsoft.com/office/drawing/2014/main" id="{D74F1FD1-9E25-96E4-98F6-D7C394266270}"/>
              </a:ext>
            </a:extLst>
          </p:cNvPr>
          <p:cNvSpPr txBox="1"/>
          <p:nvPr/>
        </p:nvSpPr>
        <p:spPr>
          <a:xfrm>
            <a:off x="838200" y="1220640"/>
            <a:ext cx="10515600" cy="4801314"/>
          </a:xfrm>
          <a:prstGeom prst="rect">
            <a:avLst/>
          </a:prstGeom>
          <a:noFill/>
        </p:spPr>
        <p:txBody>
          <a:bodyPr wrap="square" rtlCol="0">
            <a:spAutoFit/>
          </a:bodyPr>
          <a:lstStyle/>
          <a:p>
            <a:pPr marL="342900" indent="-342900" algn="just">
              <a:buFont typeface="Arial" panose="020B0604020202020204" pitchFamily="34" charset="0"/>
              <a:buChar char="•"/>
            </a:pPr>
            <a:r>
              <a:rPr lang="en-IN" sz="2400" dirty="0">
                <a:solidFill>
                  <a:schemeClr val="bg1"/>
                </a:solidFill>
                <a:effectLst/>
                <a:latin typeface="Times New Roman" panose="02020603050405020304" pitchFamily="18" charset="0"/>
                <a:ea typeface="Calibri" panose="020F0502020204030204" pitchFamily="34" charset="0"/>
                <a:cs typeface="Kartika" panose="02020503030404060203" pitchFamily="18" charset="0"/>
              </a:rPr>
              <a:t>This paper presents a comprehensive hotel management system designed to improve the efficiency and productivity of hotel operations, while enhancing the guest experience. The system includes a range of automated front-desk tasks, such as check-in and check-out, room assignments, and billing.</a:t>
            </a:r>
          </a:p>
          <a:p>
            <a:pPr marL="342900" indent="-342900" algn="just">
              <a:buFont typeface="Arial" panose="020B0604020202020204" pitchFamily="34" charset="0"/>
              <a:buChar char="•"/>
            </a:pPr>
            <a:r>
              <a:rPr lang="en-IN" sz="2400" dirty="0">
                <a:solidFill>
                  <a:schemeClr val="bg1"/>
                </a:solidFill>
                <a:effectLst/>
                <a:latin typeface="Times New Roman" panose="02020603050405020304" pitchFamily="18" charset="0"/>
                <a:ea typeface="Calibri" panose="020F0502020204030204" pitchFamily="34" charset="0"/>
                <a:cs typeface="Kartika" panose="02020503030404060203" pitchFamily="18" charset="0"/>
              </a:rPr>
              <a:t> It also provides staff with real-time information about guest preferences, history, and contact information to help personalize the guest experience.</a:t>
            </a:r>
          </a:p>
          <a:p>
            <a:pPr marL="342900" indent="-342900" algn="just">
              <a:buFont typeface="Arial" panose="020B0604020202020204" pitchFamily="34" charset="0"/>
              <a:buChar char="•"/>
            </a:pPr>
            <a:r>
              <a:rPr lang="en-IN" sz="2400" dirty="0">
                <a:solidFill>
                  <a:schemeClr val="bg1"/>
                </a:solidFill>
                <a:effectLst/>
                <a:latin typeface="Times New Roman" panose="02020603050405020304" pitchFamily="18" charset="0"/>
                <a:ea typeface="Calibri" panose="020F0502020204030204" pitchFamily="34" charset="0"/>
                <a:cs typeface="Kartika" panose="02020503030404060203" pitchFamily="18" charset="0"/>
              </a:rPr>
              <a:t> The system can manage room inventory, schedule and manage staff, provide inventory control, reporting, marketing and customer relation management.</a:t>
            </a:r>
          </a:p>
          <a:p>
            <a:pPr marL="342900" indent="-342900" algn="just">
              <a:buFont typeface="Arial" panose="020B0604020202020204" pitchFamily="34" charset="0"/>
              <a:buChar char="•"/>
            </a:pPr>
            <a:r>
              <a:rPr lang="en-IN" sz="2400" dirty="0">
                <a:solidFill>
                  <a:schemeClr val="bg1"/>
                </a:solidFill>
                <a:effectLst/>
                <a:latin typeface="Times New Roman" panose="02020603050405020304" pitchFamily="18" charset="0"/>
                <a:ea typeface="Calibri" panose="020F0502020204030204" pitchFamily="34" charset="0"/>
                <a:cs typeface="Kartika" panose="02020503030404060203" pitchFamily="18" charset="0"/>
              </a:rPr>
              <a:t> Additionally, it offers a mobile integration and robust security features to protect sensitive customer information.</a:t>
            </a:r>
          </a:p>
          <a:p>
            <a:pPr marL="342900" indent="-342900" algn="just">
              <a:buFont typeface="Arial" panose="020B0604020202020204" pitchFamily="34" charset="0"/>
              <a:buChar char="•"/>
            </a:pPr>
            <a:r>
              <a:rPr lang="en-IN" sz="2400" dirty="0">
                <a:solidFill>
                  <a:schemeClr val="bg1"/>
                </a:solidFill>
                <a:effectLst/>
                <a:latin typeface="Times New Roman" panose="02020603050405020304" pitchFamily="18" charset="0"/>
                <a:ea typeface="Calibri" panose="020F0502020204030204" pitchFamily="34" charset="0"/>
                <a:cs typeface="Kartika" panose="02020503030404060203" pitchFamily="18" charset="0"/>
              </a:rPr>
              <a:t> The system was implemented and tested in a hotel setting, and results demonstrate significant improvements in staff productivity and guest satisfaction</a:t>
            </a:r>
            <a:endParaRPr lang="en-US" sz="2400" dirty="0">
              <a:solidFill>
                <a:schemeClr val="bg1"/>
              </a:solidFill>
              <a:effectLst/>
              <a:latin typeface="Calibri" panose="020F0502020204030204" pitchFamily="34" charset="0"/>
              <a:ea typeface="Calibri" panose="020F0502020204030204" pitchFamily="34" charset="0"/>
              <a:cs typeface="Kartika" panose="02020503030404060203" pitchFamily="18" charset="0"/>
            </a:endParaRPr>
          </a:p>
          <a:p>
            <a:endParaRPr lang="en-US" dirty="0">
              <a:solidFill>
                <a:schemeClr val="bg1"/>
              </a:solidFill>
            </a:endParaRPr>
          </a:p>
        </p:txBody>
      </p:sp>
      <p:sp>
        <p:nvSpPr>
          <p:cNvPr id="8" name="Slide Number Placeholder 7">
            <a:extLst>
              <a:ext uri="{FF2B5EF4-FFF2-40B4-BE49-F238E27FC236}">
                <a16:creationId xmlns:a16="http://schemas.microsoft.com/office/drawing/2014/main" id="{01BBCF74-7F70-1416-3842-B92AEE60BA70}"/>
              </a:ext>
            </a:extLst>
          </p:cNvPr>
          <p:cNvSpPr>
            <a:spLocks noGrp="1"/>
          </p:cNvSpPr>
          <p:nvPr>
            <p:ph type="sldNum" sz="quarter" idx="12"/>
          </p:nvPr>
        </p:nvSpPr>
        <p:spPr>
          <a:xfrm>
            <a:off x="9278257" y="6356350"/>
            <a:ext cx="2743200" cy="365125"/>
          </a:xfrm>
        </p:spPr>
        <p:txBody>
          <a:bodyPr/>
          <a:lstStyle/>
          <a:p>
            <a:fld id="{C22114C1-AD18-4E85-9EE6-DCFA68AAF02F}" type="slidenum">
              <a:rPr lang="en-US" smtClean="0"/>
              <a:t>3</a:t>
            </a:fld>
            <a:endParaRPr lang="en-US"/>
          </a:p>
        </p:txBody>
      </p:sp>
    </p:spTree>
    <p:extLst>
      <p:ext uri="{BB962C8B-B14F-4D97-AF65-F5344CB8AC3E}">
        <p14:creationId xmlns:p14="http://schemas.microsoft.com/office/powerpoint/2010/main" val="134260831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F3094-7A63-FA34-B7A7-AB71220866EB}"/>
              </a:ext>
            </a:extLst>
          </p:cNvPr>
          <p:cNvSpPr>
            <a:spLocks noGrp="1"/>
          </p:cNvSpPr>
          <p:nvPr>
            <p:ph type="title"/>
          </p:nvPr>
        </p:nvSpPr>
        <p:spPr>
          <a:xfrm>
            <a:off x="838200" y="365126"/>
            <a:ext cx="10515600" cy="797590"/>
          </a:xfrm>
        </p:spPr>
        <p:txBody>
          <a:bodyPr/>
          <a:lstStyle/>
          <a:p>
            <a:pPr algn="ctr"/>
            <a:r>
              <a:rPr lang="en-US" b="1" u="sng" dirty="0">
                <a:solidFill>
                  <a:schemeClr val="bg1"/>
                </a:solidFill>
                <a:latin typeface="Times New Roman" panose="02020603050405020304" pitchFamily="18" charset="0"/>
                <a:cs typeface="Times New Roman" panose="02020603050405020304" pitchFamily="18" charset="0"/>
              </a:rPr>
              <a:t>How It Works</a:t>
            </a:r>
          </a:p>
        </p:txBody>
      </p:sp>
      <p:sp>
        <p:nvSpPr>
          <p:cNvPr id="3" name="Slide Number Placeholder 2">
            <a:extLst>
              <a:ext uri="{FF2B5EF4-FFF2-40B4-BE49-F238E27FC236}">
                <a16:creationId xmlns:a16="http://schemas.microsoft.com/office/drawing/2014/main" id="{A5026639-EAE2-06B6-9904-5F038D4ADC31}"/>
              </a:ext>
            </a:extLst>
          </p:cNvPr>
          <p:cNvSpPr>
            <a:spLocks noGrp="1"/>
          </p:cNvSpPr>
          <p:nvPr>
            <p:ph type="sldNum" sz="quarter" idx="12"/>
          </p:nvPr>
        </p:nvSpPr>
        <p:spPr>
          <a:xfrm>
            <a:off x="9271781" y="6356350"/>
            <a:ext cx="2699825" cy="365125"/>
          </a:xfrm>
        </p:spPr>
        <p:txBody>
          <a:bodyPr/>
          <a:lstStyle/>
          <a:p>
            <a:fld id="{C22114C1-AD18-4E85-9EE6-DCFA68AAF02F}" type="slidenum">
              <a:rPr lang="en-US" smtClean="0">
                <a:solidFill>
                  <a:schemeClr val="tx1">
                    <a:lumMod val="50000"/>
                    <a:lumOff val="50000"/>
                  </a:schemeClr>
                </a:solidFill>
              </a:rPr>
              <a:t>4</a:t>
            </a:fld>
            <a:endParaRPr lang="en-US" dirty="0">
              <a:solidFill>
                <a:schemeClr val="tx1">
                  <a:lumMod val="50000"/>
                  <a:lumOff val="50000"/>
                </a:schemeClr>
              </a:solidFill>
            </a:endParaRPr>
          </a:p>
        </p:txBody>
      </p:sp>
      <p:sp>
        <p:nvSpPr>
          <p:cNvPr id="4" name="TextBox 3">
            <a:extLst>
              <a:ext uri="{FF2B5EF4-FFF2-40B4-BE49-F238E27FC236}">
                <a16:creationId xmlns:a16="http://schemas.microsoft.com/office/drawing/2014/main" id="{7BA64059-4438-D445-F521-9319557BFAB4}"/>
              </a:ext>
            </a:extLst>
          </p:cNvPr>
          <p:cNvSpPr txBox="1"/>
          <p:nvPr/>
        </p:nvSpPr>
        <p:spPr>
          <a:xfrm>
            <a:off x="323558" y="1245255"/>
            <a:ext cx="11264702" cy="4613058"/>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 As this software product is used in the receptions of hotels we collect some basic customer details first for the registration of the customer.</a:t>
            </a:r>
          </a:p>
          <a:p>
            <a:pPr marL="285750"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 Later we fetch the details of customer using their contact number to the check in page and we calculate the total amount and the advance to be paid based on the customer  requirements number of staying date and the category of the room.</a:t>
            </a:r>
          </a:p>
          <a:p>
            <a:pPr marL="285750"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The customer can choose their foods according to their needs and that bill is added while the customer vacate the room and total bill is generated</a:t>
            </a:r>
          </a:p>
          <a:p>
            <a:pPr marL="285750"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If  the hotel gets developed and new rooms can be added to the software easily be the admins without having help from developer side as it is easy to use</a:t>
            </a:r>
          </a:p>
          <a:p>
            <a:pPr marL="285750"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 We provide basic login functions to the staff who works in the reception by using their staff id and password</a:t>
            </a:r>
          </a:p>
          <a:p>
            <a:pPr marL="285750" indent="-285750" algn="just">
              <a:lnSpc>
                <a:spcPct val="150000"/>
              </a:lnSpc>
              <a:buFont typeface="Arial" panose="020B0604020202020204" pitchFamily="34" charset="0"/>
              <a:buChar char="•"/>
            </a:pPr>
            <a:r>
              <a:rPr lang="en-US" dirty="0">
                <a:solidFill>
                  <a:schemeClr val="bg1"/>
                </a:solidFill>
                <a:latin typeface="Times New Roman" panose="02020603050405020304" pitchFamily="18" charset="0"/>
                <a:cs typeface="Times New Roman" panose="02020603050405020304" pitchFamily="18" charset="0"/>
              </a:rPr>
              <a:t> The </a:t>
            </a:r>
            <a:r>
              <a:rPr lang="en-US" dirty="0" err="1">
                <a:solidFill>
                  <a:schemeClr val="bg1"/>
                </a:solidFill>
                <a:latin typeface="Times New Roman" panose="02020603050405020304" pitchFamily="18" charset="0"/>
                <a:cs typeface="Times New Roman" panose="02020603050405020304" pitchFamily="18" charset="0"/>
              </a:rPr>
              <a:t>datas</a:t>
            </a:r>
            <a:r>
              <a:rPr lang="en-US" dirty="0">
                <a:solidFill>
                  <a:schemeClr val="bg1"/>
                </a:solidFill>
                <a:latin typeface="Times New Roman" panose="02020603050405020304" pitchFamily="18" charset="0"/>
                <a:cs typeface="Times New Roman" panose="02020603050405020304" pitchFamily="18" charset="0"/>
              </a:rPr>
              <a:t> are stored can be used for the better customization.  </a:t>
            </a:r>
          </a:p>
        </p:txBody>
      </p:sp>
    </p:spTree>
    <p:extLst>
      <p:ext uri="{BB962C8B-B14F-4D97-AF65-F5344CB8AC3E}">
        <p14:creationId xmlns:p14="http://schemas.microsoft.com/office/powerpoint/2010/main" val="120480497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444B86D-E071-D78E-B80D-9CF77347429F}"/>
              </a:ext>
            </a:extLst>
          </p:cNvPr>
          <p:cNvSpPr txBox="1"/>
          <p:nvPr/>
        </p:nvSpPr>
        <p:spPr>
          <a:xfrm>
            <a:off x="527537" y="6200281"/>
            <a:ext cx="10923565" cy="400110"/>
          </a:xfrm>
          <a:prstGeom prst="rect">
            <a:avLst/>
          </a:prstGeom>
          <a:noFill/>
        </p:spPr>
        <p:txBody>
          <a:bodyPr wrap="square" rtlCol="0">
            <a:spAutoFit/>
          </a:bodyPr>
          <a:lstStyle/>
          <a:p>
            <a:pPr algn="ctr"/>
            <a:r>
              <a:rPr lang="en-US" sz="2000" b="1" dirty="0">
                <a:solidFill>
                  <a:srgbClr val="FFFF00"/>
                </a:solidFill>
                <a:latin typeface="Times New Roman" panose="02020603050405020304" pitchFamily="18" charset="0"/>
                <a:cs typeface="Times New Roman" panose="02020603050405020304" pitchFamily="18" charset="0"/>
              </a:rPr>
              <a:t>LOGIN MODULE</a:t>
            </a:r>
          </a:p>
        </p:txBody>
      </p:sp>
      <p:sp>
        <p:nvSpPr>
          <p:cNvPr id="8" name="Slide Number Placeholder 7">
            <a:extLst>
              <a:ext uri="{FF2B5EF4-FFF2-40B4-BE49-F238E27FC236}">
                <a16:creationId xmlns:a16="http://schemas.microsoft.com/office/drawing/2014/main" id="{921C6E7F-1765-398A-021B-7F99E3027D54}"/>
              </a:ext>
            </a:extLst>
          </p:cNvPr>
          <p:cNvSpPr>
            <a:spLocks noGrp="1"/>
          </p:cNvSpPr>
          <p:nvPr>
            <p:ph type="sldNum" sz="quarter" idx="12"/>
          </p:nvPr>
        </p:nvSpPr>
        <p:spPr/>
        <p:txBody>
          <a:bodyPr/>
          <a:lstStyle/>
          <a:p>
            <a:fld id="{C22114C1-AD18-4E85-9EE6-DCFA68AAF02F}" type="slidenum">
              <a:rPr lang="en-US" smtClean="0"/>
              <a:t>5</a:t>
            </a:fld>
            <a:endParaRPr lang="en-US"/>
          </a:p>
        </p:txBody>
      </p:sp>
      <p:pic>
        <p:nvPicPr>
          <p:cNvPr id="3" name="Picture 2">
            <a:extLst>
              <a:ext uri="{FF2B5EF4-FFF2-40B4-BE49-F238E27FC236}">
                <a16:creationId xmlns:a16="http://schemas.microsoft.com/office/drawing/2014/main" id="{FA80328B-08FC-AD13-FFB6-160721DD67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609" y="257608"/>
            <a:ext cx="11760591" cy="5942673"/>
          </a:xfrm>
          <a:prstGeom prst="rect">
            <a:avLst/>
          </a:prstGeom>
        </p:spPr>
      </p:pic>
    </p:spTree>
    <p:extLst>
      <p:ext uri="{BB962C8B-B14F-4D97-AF65-F5344CB8AC3E}">
        <p14:creationId xmlns:p14="http://schemas.microsoft.com/office/powerpoint/2010/main" val="7326561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7BBDD70-86DC-C934-083E-70FC3E004BDF}"/>
              </a:ext>
            </a:extLst>
          </p:cNvPr>
          <p:cNvSpPr txBox="1"/>
          <p:nvPr/>
        </p:nvSpPr>
        <p:spPr>
          <a:xfrm>
            <a:off x="405619" y="6256606"/>
            <a:ext cx="11380762" cy="400110"/>
          </a:xfrm>
          <a:prstGeom prst="rect">
            <a:avLst/>
          </a:prstGeom>
          <a:noFill/>
        </p:spPr>
        <p:txBody>
          <a:bodyPr wrap="square" rtlCol="0">
            <a:spAutoFit/>
          </a:bodyPr>
          <a:lstStyle/>
          <a:p>
            <a:pPr algn="ctr"/>
            <a:r>
              <a:rPr lang="en-US" sz="2000" b="1" dirty="0">
                <a:solidFill>
                  <a:srgbClr val="FFFF00"/>
                </a:solidFill>
                <a:latin typeface="Times New Roman" panose="02020603050405020304" pitchFamily="18" charset="0"/>
                <a:cs typeface="Times New Roman" panose="02020603050405020304" pitchFamily="18" charset="0"/>
              </a:rPr>
              <a:t>USER REGISTRATION</a:t>
            </a:r>
          </a:p>
        </p:txBody>
      </p:sp>
      <p:sp>
        <p:nvSpPr>
          <p:cNvPr id="5" name="Slide Number Placeholder 4">
            <a:extLst>
              <a:ext uri="{FF2B5EF4-FFF2-40B4-BE49-F238E27FC236}">
                <a16:creationId xmlns:a16="http://schemas.microsoft.com/office/drawing/2014/main" id="{A697BC02-3BB9-5A28-D7FA-BA88A3B9F29A}"/>
              </a:ext>
            </a:extLst>
          </p:cNvPr>
          <p:cNvSpPr>
            <a:spLocks noGrp="1"/>
          </p:cNvSpPr>
          <p:nvPr>
            <p:ph type="sldNum" sz="quarter" idx="12"/>
          </p:nvPr>
        </p:nvSpPr>
        <p:spPr/>
        <p:txBody>
          <a:bodyPr/>
          <a:lstStyle/>
          <a:p>
            <a:fld id="{C22114C1-AD18-4E85-9EE6-DCFA68AAF02F}" type="slidenum">
              <a:rPr lang="en-US" smtClean="0"/>
              <a:t>6</a:t>
            </a:fld>
            <a:endParaRPr lang="en-US"/>
          </a:p>
        </p:txBody>
      </p:sp>
      <p:pic>
        <p:nvPicPr>
          <p:cNvPr id="6" name="Picture 5">
            <a:extLst>
              <a:ext uri="{FF2B5EF4-FFF2-40B4-BE49-F238E27FC236}">
                <a16:creationId xmlns:a16="http://schemas.microsoft.com/office/drawing/2014/main" id="{E4E51D90-10C8-77A3-5863-7B20C0E4ACE2}"/>
              </a:ext>
            </a:extLst>
          </p:cNvPr>
          <p:cNvPicPr>
            <a:picLocks noChangeAspect="1"/>
          </p:cNvPicPr>
          <p:nvPr/>
        </p:nvPicPr>
        <p:blipFill rotWithShape="1">
          <a:blip r:embed="rId2">
            <a:extLst>
              <a:ext uri="{28A0092B-C50C-407E-A947-70E740481C1C}">
                <a14:useLocalDpi xmlns:a14="http://schemas.microsoft.com/office/drawing/2010/main" val="0"/>
              </a:ext>
            </a:extLst>
          </a:blip>
          <a:srcRect b="8749"/>
          <a:stretch/>
        </p:blipFill>
        <p:spPr>
          <a:xfrm>
            <a:off x="154745" y="201284"/>
            <a:ext cx="11915336" cy="6055322"/>
          </a:xfrm>
          <a:prstGeom prst="rect">
            <a:avLst/>
          </a:prstGeom>
        </p:spPr>
      </p:pic>
    </p:spTree>
    <p:extLst>
      <p:ext uri="{BB962C8B-B14F-4D97-AF65-F5344CB8AC3E}">
        <p14:creationId xmlns:p14="http://schemas.microsoft.com/office/powerpoint/2010/main" val="2091492157"/>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3E21689-7D56-D313-2267-51EEAE295983}"/>
              </a:ext>
            </a:extLst>
          </p:cNvPr>
          <p:cNvSpPr txBox="1"/>
          <p:nvPr/>
        </p:nvSpPr>
        <p:spPr>
          <a:xfrm>
            <a:off x="370449" y="6246055"/>
            <a:ext cx="11451101" cy="365760"/>
          </a:xfrm>
          <a:prstGeom prst="rect">
            <a:avLst/>
          </a:prstGeom>
          <a:noFill/>
        </p:spPr>
        <p:txBody>
          <a:bodyPr wrap="square" rtlCol="0">
            <a:spAutoFit/>
          </a:bodyPr>
          <a:lstStyle/>
          <a:p>
            <a:pPr algn="ctr"/>
            <a:r>
              <a:rPr lang="en-US" b="1" dirty="0">
                <a:solidFill>
                  <a:srgbClr val="FFFF00"/>
                </a:solidFill>
                <a:latin typeface="Times New Roman" panose="02020603050405020304" pitchFamily="18" charset="0"/>
                <a:cs typeface="Times New Roman" panose="02020603050405020304" pitchFamily="18" charset="0"/>
              </a:rPr>
              <a:t>FORGET PASSWORD WINDOW</a:t>
            </a:r>
          </a:p>
        </p:txBody>
      </p:sp>
      <p:sp>
        <p:nvSpPr>
          <p:cNvPr id="5" name="Slide Number Placeholder 4">
            <a:extLst>
              <a:ext uri="{FF2B5EF4-FFF2-40B4-BE49-F238E27FC236}">
                <a16:creationId xmlns:a16="http://schemas.microsoft.com/office/drawing/2014/main" id="{E7088C72-4C36-3138-E19D-16C83E6505B3}"/>
              </a:ext>
            </a:extLst>
          </p:cNvPr>
          <p:cNvSpPr>
            <a:spLocks noGrp="1"/>
          </p:cNvSpPr>
          <p:nvPr>
            <p:ph type="sldNum" sz="quarter" idx="12"/>
          </p:nvPr>
        </p:nvSpPr>
        <p:spPr/>
        <p:txBody>
          <a:bodyPr/>
          <a:lstStyle/>
          <a:p>
            <a:fld id="{C22114C1-AD18-4E85-9EE6-DCFA68AAF02F}" type="slidenum">
              <a:rPr lang="en-US" smtClean="0"/>
              <a:t>7</a:t>
            </a:fld>
            <a:endParaRPr lang="en-US"/>
          </a:p>
        </p:txBody>
      </p:sp>
      <p:pic>
        <p:nvPicPr>
          <p:cNvPr id="8" name="Picture 7">
            <a:extLst>
              <a:ext uri="{FF2B5EF4-FFF2-40B4-BE49-F238E27FC236}">
                <a16:creationId xmlns:a16="http://schemas.microsoft.com/office/drawing/2014/main" id="{0711B36D-4787-2D45-E82D-B2B61037B2D1}"/>
              </a:ext>
            </a:extLst>
          </p:cNvPr>
          <p:cNvPicPr>
            <a:picLocks noChangeAspect="1"/>
          </p:cNvPicPr>
          <p:nvPr/>
        </p:nvPicPr>
        <p:blipFill rotWithShape="1">
          <a:blip r:embed="rId2">
            <a:extLst>
              <a:ext uri="{28A0092B-C50C-407E-A947-70E740481C1C}">
                <a14:useLocalDpi xmlns:a14="http://schemas.microsoft.com/office/drawing/2010/main" val="0"/>
              </a:ext>
            </a:extLst>
          </a:blip>
          <a:srcRect b="10503"/>
          <a:stretch/>
        </p:blipFill>
        <p:spPr>
          <a:xfrm>
            <a:off x="112542" y="246184"/>
            <a:ext cx="11901267" cy="5890211"/>
          </a:xfrm>
          <a:prstGeom prst="rect">
            <a:avLst/>
          </a:prstGeom>
        </p:spPr>
      </p:pic>
    </p:spTree>
    <p:extLst>
      <p:ext uri="{BB962C8B-B14F-4D97-AF65-F5344CB8AC3E}">
        <p14:creationId xmlns:p14="http://schemas.microsoft.com/office/powerpoint/2010/main" val="102361721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EC8CBA76-F7C8-A2AB-19A2-FF846D0753A6}"/>
              </a:ext>
            </a:extLst>
          </p:cNvPr>
          <p:cNvSpPr txBox="1"/>
          <p:nvPr/>
        </p:nvSpPr>
        <p:spPr>
          <a:xfrm>
            <a:off x="2178148" y="6430722"/>
            <a:ext cx="7835704" cy="400110"/>
          </a:xfrm>
          <a:prstGeom prst="rect">
            <a:avLst/>
          </a:prstGeom>
          <a:noFill/>
        </p:spPr>
        <p:txBody>
          <a:bodyPr wrap="square" rtlCol="0">
            <a:spAutoFit/>
          </a:bodyPr>
          <a:lstStyle/>
          <a:p>
            <a:pPr algn="ctr"/>
            <a:r>
              <a:rPr lang="en-US" sz="2000" b="1" dirty="0">
                <a:solidFill>
                  <a:srgbClr val="FFFF00"/>
                </a:solidFill>
                <a:latin typeface="Times New Roman" panose="02020603050405020304" pitchFamily="18" charset="0"/>
                <a:cs typeface="Times New Roman" panose="02020603050405020304" pitchFamily="18" charset="0"/>
              </a:rPr>
              <a:t>HOME PAGE</a:t>
            </a:r>
          </a:p>
        </p:txBody>
      </p:sp>
      <p:sp>
        <p:nvSpPr>
          <p:cNvPr id="11" name="Slide Number Placeholder 10">
            <a:extLst>
              <a:ext uri="{FF2B5EF4-FFF2-40B4-BE49-F238E27FC236}">
                <a16:creationId xmlns:a16="http://schemas.microsoft.com/office/drawing/2014/main" id="{0D64322C-926D-7B3C-23B9-CDAED788B2A3}"/>
              </a:ext>
            </a:extLst>
          </p:cNvPr>
          <p:cNvSpPr>
            <a:spLocks noGrp="1"/>
          </p:cNvSpPr>
          <p:nvPr>
            <p:ph type="sldNum" sz="quarter" idx="12"/>
          </p:nvPr>
        </p:nvSpPr>
        <p:spPr/>
        <p:txBody>
          <a:bodyPr/>
          <a:lstStyle/>
          <a:p>
            <a:fld id="{C22114C1-AD18-4E85-9EE6-DCFA68AAF02F}" type="slidenum">
              <a:rPr lang="en-US" smtClean="0"/>
              <a:t>8</a:t>
            </a:fld>
            <a:endParaRPr lang="en-US"/>
          </a:p>
        </p:txBody>
      </p:sp>
      <p:pic>
        <p:nvPicPr>
          <p:cNvPr id="12" name="Picture 11">
            <a:extLst>
              <a:ext uri="{FF2B5EF4-FFF2-40B4-BE49-F238E27FC236}">
                <a16:creationId xmlns:a16="http://schemas.microsoft.com/office/drawing/2014/main" id="{D224739B-893D-423B-3954-8A81252D0C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74" y="136524"/>
            <a:ext cx="11971606" cy="6219825"/>
          </a:xfrm>
          <a:prstGeom prst="rect">
            <a:avLst/>
          </a:prstGeom>
        </p:spPr>
      </p:pic>
      <p:cxnSp>
        <p:nvCxnSpPr>
          <p:cNvPr id="13" name="Straight Arrow Connector 12">
            <a:extLst>
              <a:ext uri="{FF2B5EF4-FFF2-40B4-BE49-F238E27FC236}">
                <a16:creationId xmlns:a16="http://schemas.microsoft.com/office/drawing/2014/main" id="{DF90EA8F-EFE4-B5E7-71B1-DAB4B949568C}"/>
              </a:ext>
            </a:extLst>
          </p:cNvPr>
          <p:cNvCxnSpPr/>
          <p:nvPr/>
        </p:nvCxnSpPr>
        <p:spPr>
          <a:xfrm>
            <a:off x="2180491" y="2349306"/>
            <a:ext cx="886264" cy="0"/>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5B84A7E-30E3-ABEB-CEB1-3352AF88009E}"/>
              </a:ext>
            </a:extLst>
          </p:cNvPr>
          <p:cNvSpPr txBox="1"/>
          <p:nvPr/>
        </p:nvSpPr>
        <p:spPr>
          <a:xfrm>
            <a:off x="3165230" y="2159387"/>
            <a:ext cx="3249637" cy="369332"/>
          </a:xfrm>
          <a:prstGeom prst="rect">
            <a:avLst/>
          </a:prstGeom>
          <a:noFill/>
        </p:spPr>
        <p:txBody>
          <a:bodyPr wrap="square" rtlCol="0">
            <a:spAutoFit/>
          </a:bodyPr>
          <a:lstStyle/>
          <a:p>
            <a:r>
              <a:rPr lang="en-US" b="1" dirty="0">
                <a:solidFill>
                  <a:srgbClr val="FFFF00"/>
                </a:solidFill>
                <a:latin typeface="Times New Roman" panose="02020603050405020304" pitchFamily="18" charset="0"/>
                <a:cs typeface="Times New Roman" panose="02020603050405020304" pitchFamily="18" charset="0"/>
              </a:rPr>
              <a:t>To access customer details</a:t>
            </a:r>
          </a:p>
        </p:txBody>
      </p:sp>
      <p:cxnSp>
        <p:nvCxnSpPr>
          <p:cNvPr id="15" name="Straight Arrow Connector 14">
            <a:extLst>
              <a:ext uri="{FF2B5EF4-FFF2-40B4-BE49-F238E27FC236}">
                <a16:creationId xmlns:a16="http://schemas.microsoft.com/office/drawing/2014/main" id="{A87402F2-71FC-E3B6-9581-0B7E73633063}"/>
              </a:ext>
            </a:extLst>
          </p:cNvPr>
          <p:cNvCxnSpPr>
            <a:cxnSpLocks/>
          </p:cNvCxnSpPr>
          <p:nvPr/>
        </p:nvCxnSpPr>
        <p:spPr>
          <a:xfrm>
            <a:off x="2166422" y="2951864"/>
            <a:ext cx="1575582" cy="0"/>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DF77349-1463-1403-A1E8-5A3115C53BAF}"/>
              </a:ext>
            </a:extLst>
          </p:cNvPr>
          <p:cNvSpPr txBox="1"/>
          <p:nvPr/>
        </p:nvSpPr>
        <p:spPr>
          <a:xfrm>
            <a:off x="3791243" y="2748987"/>
            <a:ext cx="3024554" cy="369332"/>
          </a:xfrm>
          <a:prstGeom prst="rect">
            <a:avLst/>
          </a:prstGeom>
          <a:noFill/>
        </p:spPr>
        <p:txBody>
          <a:bodyPr wrap="square" rtlCol="0">
            <a:spAutoFit/>
          </a:bodyPr>
          <a:lstStyle/>
          <a:p>
            <a:r>
              <a:rPr lang="en-US" b="1" dirty="0">
                <a:solidFill>
                  <a:srgbClr val="FFFF00"/>
                </a:solidFill>
                <a:latin typeface="Times New Roman" panose="02020603050405020304" pitchFamily="18" charset="0"/>
                <a:cs typeface="Times New Roman" panose="02020603050405020304" pitchFamily="18" charset="0"/>
              </a:rPr>
              <a:t>To check-in customer</a:t>
            </a:r>
          </a:p>
        </p:txBody>
      </p:sp>
      <p:cxnSp>
        <p:nvCxnSpPr>
          <p:cNvPr id="17" name="Straight Arrow Connector 16">
            <a:extLst>
              <a:ext uri="{FF2B5EF4-FFF2-40B4-BE49-F238E27FC236}">
                <a16:creationId xmlns:a16="http://schemas.microsoft.com/office/drawing/2014/main" id="{3485A05D-DE30-F453-85FC-E7107C3AADEB}"/>
              </a:ext>
            </a:extLst>
          </p:cNvPr>
          <p:cNvCxnSpPr>
            <a:cxnSpLocks/>
          </p:cNvCxnSpPr>
          <p:nvPr/>
        </p:nvCxnSpPr>
        <p:spPr>
          <a:xfrm>
            <a:off x="2135938" y="2682235"/>
            <a:ext cx="1575582" cy="0"/>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37E74C55-9256-118A-EE5F-4178DB40A6EC}"/>
              </a:ext>
            </a:extLst>
          </p:cNvPr>
          <p:cNvSpPr txBox="1"/>
          <p:nvPr/>
        </p:nvSpPr>
        <p:spPr>
          <a:xfrm>
            <a:off x="3791243" y="2474647"/>
            <a:ext cx="2623624" cy="646331"/>
          </a:xfrm>
          <a:prstGeom prst="rect">
            <a:avLst/>
          </a:prstGeom>
          <a:noFill/>
        </p:spPr>
        <p:txBody>
          <a:bodyPr wrap="square" rtlCol="0">
            <a:spAutoFit/>
          </a:bodyPr>
          <a:lstStyle/>
          <a:p>
            <a:r>
              <a:rPr lang="en-US" b="1" dirty="0">
                <a:solidFill>
                  <a:srgbClr val="FFFF00"/>
                </a:solidFill>
                <a:latin typeface="Times New Roman" panose="02020603050405020304" pitchFamily="18" charset="0"/>
                <a:cs typeface="Times New Roman" panose="02020603050405020304" pitchFamily="18" charset="0"/>
              </a:rPr>
              <a:t>To add new room</a:t>
            </a:r>
          </a:p>
          <a:p>
            <a:endParaRPr lang="en-US" dirty="0"/>
          </a:p>
        </p:txBody>
      </p:sp>
      <p:cxnSp>
        <p:nvCxnSpPr>
          <p:cNvPr id="19" name="Straight Arrow Connector 18">
            <a:extLst>
              <a:ext uri="{FF2B5EF4-FFF2-40B4-BE49-F238E27FC236}">
                <a16:creationId xmlns:a16="http://schemas.microsoft.com/office/drawing/2014/main" id="{814D1FEA-5595-EF98-6DAD-9C3230D7D43F}"/>
              </a:ext>
            </a:extLst>
          </p:cNvPr>
          <p:cNvCxnSpPr>
            <a:cxnSpLocks/>
          </p:cNvCxnSpPr>
          <p:nvPr/>
        </p:nvCxnSpPr>
        <p:spPr>
          <a:xfrm>
            <a:off x="2135938" y="3246436"/>
            <a:ext cx="1575582" cy="0"/>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761C55A4-470A-16FD-4C81-347E34A33A1C}"/>
              </a:ext>
            </a:extLst>
          </p:cNvPr>
          <p:cNvSpPr txBox="1"/>
          <p:nvPr/>
        </p:nvSpPr>
        <p:spPr>
          <a:xfrm>
            <a:off x="3791243" y="3118319"/>
            <a:ext cx="2157046" cy="646331"/>
          </a:xfrm>
          <a:prstGeom prst="rect">
            <a:avLst/>
          </a:prstGeom>
          <a:noFill/>
        </p:spPr>
        <p:txBody>
          <a:bodyPr wrap="square" rtlCol="0">
            <a:spAutoFit/>
          </a:bodyPr>
          <a:lstStyle/>
          <a:p>
            <a:r>
              <a:rPr lang="en-US" b="1" dirty="0">
                <a:solidFill>
                  <a:srgbClr val="FFFF00"/>
                </a:solidFill>
                <a:latin typeface="Times New Roman" panose="02020603050405020304" pitchFamily="18" charset="0"/>
                <a:cs typeface="Times New Roman" panose="02020603050405020304" pitchFamily="18" charset="0"/>
              </a:rPr>
              <a:t>To check out customer</a:t>
            </a:r>
          </a:p>
        </p:txBody>
      </p:sp>
    </p:spTree>
    <p:extLst>
      <p:ext uri="{BB962C8B-B14F-4D97-AF65-F5344CB8AC3E}">
        <p14:creationId xmlns:p14="http://schemas.microsoft.com/office/powerpoint/2010/main" val="208503250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Arrow Connector 6">
            <a:extLst>
              <a:ext uri="{FF2B5EF4-FFF2-40B4-BE49-F238E27FC236}">
                <a16:creationId xmlns:a16="http://schemas.microsoft.com/office/drawing/2014/main" id="{221516A2-946E-9793-91BB-C0527CFF02B8}"/>
              </a:ext>
            </a:extLst>
          </p:cNvPr>
          <p:cNvCxnSpPr>
            <a:cxnSpLocks/>
          </p:cNvCxnSpPr>
          <p:nvPr/>
        </p:nvCxnSpPr>
        <p:spPr>
          <a:xfrm>
            <a:off x="998806" y="5936568"/>
            <a:ext cx="0" cy="239149"/>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4E178A0-5D6D-4FBD-2820-7DC5E13AD326}"/>
              </a:ext>
            </a:extLst>
          </p:cNvPr>
          <p:cNvCxnSpPr/>
          <p:nvPr/>
        </p:nvCxnSpPr>
        <p:spPr>
          <a:xfrm>
            <a:off x="3430174" y="5373859"/>
            <a:ext cx="0" cy="675249"/>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2F4931E-B378-0D12-E3B5-74E3ABB9B3B8}"/>
              </a:ext>
            </a:extLst>
          </p:cNvPr>
          <p:cNvCxnSpPr>
            <a:cxnSpLocks/>
          </p:cNvCxnSpPr>
          <p:nvPr/>
        </p:nvCxnSpPr>
        <p:spPr>
          <a:xfrm>
            <a:off x="4175761" y="5373858"/>
            <a:ext cx="0" cy="801859"/>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BCC99183-0711-3FD5-B54C-477470F59237}"/>
              </a:ext>
            </a:extLst>
          </p:cNvPr>
          <p:cNvCxnSpPr/>
          <p:nvPr/>
        </p:nvCxnSpPr>
        <p:spPr>
          <a:xfrm>
            <a:off x="5005754" y="5387925"/>
            <a:ext cx="0" cy="675249"/>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190887C-7407-6866-059F-7206BDA94085}"/>
              </a:ext>
            </a:extLst>
          </p:cNvPr>
          <p:cNvSpPr txBox="1"/>
          <p:nvPr/>
        </p:nvSpPr>
        <p:spPr>
          <a:xfrm>
            <a:off x="457207" y="6147580"/>
            <a:ext cx="1798315" cy="523220"/>
          </a:xfrm>
          <a:prstGeom prst="rect">
            <a:avLst/>
          </a:prstGeom>
          <a:noFill/>
        </p:spPr>
        <p:txBody>
          <a:bodyPr wrap="square" rtlCol="0">
            <a:spAutoFit/>
          </a:bodyPr>
          <a:lstStyle/>
          <a:p>
            <a:r>
              <a:rPr lang="en-US" sz="1400" dirty="0">
                <a:solidFill>
                  <a:srgbClr val="FFFF00"/>
                </a:solidFill>
                <a:latin typeface="Times New Roman" panose="02020603050405020304" pitchFamily="18" charset="0"/>
                <a:cs typeface="Times New Roman" panose="02020603050405020304" pitchFamily="18" charset="0"/>
              </a:rPr>
              <a:t>To add data to </a:t>
            </a:r>
          </a:p>
          <a:p>
            <a:r>
              <a:rPr lang="en-US" sz="1400" dirty="0">
                <a:solidFill>
                  <a:srgbClr val="FFFF00"/>
                </a:solidFill>
                <a:latin typeface="Times New Roman" panose="02020603050405020304" pitchFamily="18" charset="0"/>
                <a:cs typeface="Times New Roman" panose="02020603050405020304" pitchFamily="18" charset="0"/>
              </a:rPr>
              <a:t>table</a:t>
            </a:r>
          </a:p>
        </p:txBody>
      </p:sp>
      <p:sp>
        <p:nvSpPr>
          <p:cNvPr id="12" name="TextBox 11">
            <a:extLst>
              <a:ext uri="{FF2B5EF4-FFF2-40B4-BE49-F238E27FC236}">
                <a16:creationId xmlns:a16="http://schemas.microsoft.com/office/drawing/2014/main" id="{B2950470-71BA-19A8-9754-B4D97E8C5BC4}"/>
              </a:ext>
            </a:extLst>
          </p:cNvPr>
          <p:cNvSpPr txBox="1"/>
          <p:nvPr/>
        </p:nvSpPr>
        <p:spPr>
          <a:xfrm>
            <a:off x="1736187" y="6175722"/>
            <a:ext cx="1561513" cy="523220"/>
          </a:xfrm>
          <a:prstGeom prst="rect">
            <a:avLst/>
          </a:prstGeom>
          <a:noFill/>
        </p:spPr>
        <p:txBody>
          <a:bodyPr wrap="square" rtlCol="0">
            <a:spAutoFit/>
          </a:bodyPr>
          <a:lstStyle/>
          <a:p>
            <a:pPr algn="just"/>
            <a:r>
              <a:rPr lang="en-US" sz="1400" dirty="0">
                <a:solidFill>
                  <a:srgbClr val="FFFF00"/>
                </a:solidFill>
                <a:latin typeface="Times New Roman" panose="02020603050405020304" pitchFamily="18" charset="0"/>
                <a:cs typeface="Times New Roman" panose="02020603050405020304" pitchFamily="18" charset="0"/>
              </a:rPr>
              <a:t>To update data in the table</a:t>
            </a:r>
          </a:p>
        </p:txBody>
      </p:sp>
      <p:cxnSp>
        <p:nvCxnSpPr>
          <p:cNvPr id="19" name="Straight Connector 18">
            <a:extLst>
              <a:ext uri="{FF2B5EF4-FFF2-40B4-BE49-F238E27FC236}">
                <a16:creationId xmlns:a16="http://schemas.microsoft.com/office/drawing/2014/main" id="{60974ACA-D01A-DA8C-151A-375180A43EBD}"/>
              </a:ext>
            </a:extLst>
          </p:cNvPr>
          <p:cNvCxnSpPr/>
          <p:nvPr/>
        </p:nvCxnSpPr>
        <p:spPr>
          <a:xfrm>
            <a:off x="998806" y="5936568"/>
            <a:ext cx="1589649"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6F1CAA7C-C891-58BB-1FDD-C0479CA3FAD7}"/>
              </a:ext>
            </a:extLst>
          </p:cNvPr>
          <p:cNvCxnSpPr/>
          <p:nvPr/>
        </p:nvCxnSpPr>
        <p:spPr>
          <a:xfrm>
            <a:off x="2588455" y="5441485"/>
            <a:ext cx="0" cy="495082"/>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6BEB44F-DA21-66B6-7E3A-C9F869969216}"/>
              </a:ext>
            </a:extLst>
          </p:cNvPr>
          <p:cNvCxnSpPr>
            <a:cxnSpLocks/>
          </p:cNvCxnSpPr>
          <p:nvPr/>
        </p:nvCxnSpPr>
        <p:spPr>
          <a:xfrm>
            <a:off x="2502875" y="6032695"/>
            <a:ext cx="926123"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AA81F750-5C8E-B2A0-FC9E-969F1FCC19FA}"/>
              </a:ext>
            </a:extLst>
          </p:cNvPr>
          <p:cNvCxnSpPr>
            <a:cxnSpLocks/>
          </p:cNvCxnSpPr>
          <p:nvPr/>
        </p:nvCxnSpPr>
        <p:spPr>
          <a:xfrm>
            <a:off x="2501698" y="6032696"/>
            <a:ext cx="1178" cy="1430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8BF9503E-1B00-5D67-0ABF-76238F702DC0}"/>
              </a:ext>
            </a:extLst>
          </p:cNvPr>
          <p:cNvSpPr txBox="1"/>
          <p:nvPr/>
        </p:nvSpPr>
        <p:spPr>
          <a:xfrm>
            <a:off x="3534502" y="6175722"/>
            <a:ext cx="1561512" cy="523220"/>
          </a:xfrm>
          <a:prstGeom prst="rect">
            <a:avLst/>
          </a:prstGeom>
          <a:noFill/>
        </p:spPr>
        <p:txBody>
          <a:bodyPr wrap="square" rtlCol="0">
            <a:spAutoFit/>
          </a:bodyPr>
          <a:lstStyle/>
          <a:p>
            <a:r>
              <a:rPr lang="en-US" sz="1400" dirty="0">
                <a:solidFill>
                  <a:srgbClr val="FFFF00"/>
                </a:solidFill>
                <a:latin typeface="Times New Roman" panose="02020603050405020304" pitchFamily="18" charset="0"/>
                <a:cs typeface="Times New Roman" panose="02020603050405020304" pitchFamily="18" charset="0"/>
              </a:rPr>
              <a:t>To delete data in the table</a:t>
            </a:r>
          </a:p>
        </p:txBody>
      </p:sp>
      <p:cxnSp>
        <p:nvCxnSpPr>
          <p:cNvPr id="28" name="Straight Connector 27">
            <a:extLst>
              <a:ext uri="{FF2B5EF4-FFF2-40B4-BE49-F238E27FC236}">
                <a16:creationId xmlns:a16="http://schemas.microsoft.com/office/drawing/2014/main" id="{54980228-05AA-B000-AD80-0B73A33FC5C7}"/>
              </a:ext>
            </a:extLst>
          </p:cNvPr>
          <p:cNvCxnSpPr>
            <a:cxnSpLocks/>
          </p:cNvCxnSpPr>
          <p:nvPr/>
        </p:nvCxnSpPr>
        <p:spPr>
          <a:xfrm>
            <a:off x="5005754" y="6056142"/>
            <a:ext cx="719797" cy="0"/>
          </a:xfrm>
          <a:prstGeom prst="line">
            <a:avLst/>
          </a:prstGeom>
          <a:ln>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993A8E87-06E5-0C1B-D7BB-A5FD4B21F0E0}"/>
              </a:ext>
            </a:extLst>
          </p:cNvPr>
          <p:cNvCxnSpPr>
            <a:cxnSpLocks/>
          </p:cNvCxnSpPr>
          <p:nvPr/>
        </p:nvCxnSpPr>
        <p:spPr>
          <a:xfrm>
            <a:off x="5720860" y="6058484"/>
            <a:ext cx="1178" cy="143026"/>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8B99957A-C71E-6123-23E3-74904EEDFD73}"/>
              </a:ext>
            </a:extLst>
          </p:cNvPr>
          <p:cNvSpPr txBox="1"/>
          <p:nvPr/>
        </p:nvSpPr>
        <p:spPr>
          <a:xfrm>
            <a:off x="5332816" y="6175717"/>
            <a:ext cx="1954232" cy="307777"/>
          </a:xfrm>
          <a:prstGeom prst="rect">
            <a:avLst/>
          </a:prstGeom>
          <a:noFill/>
        </p:spPr>
        <p:txBody>
          <a:bodyPr wrap="square" rtlCol="0">
            <a:spAutoFit/>
          </a:bodyPr>
          <a:lstStyle/>
          <a:p>
            <a:r>
              <a:rPr lang="en-US" sz="1400" dirty="0">
                <a:solidFill>
                  <a:srgbClr val="FFFF00"/>
                </a:solidFill>
                <a:latin typeface="Times New Roman" panose="02020603050405020304" pitchFamily="18" charset="0"/>
                <a:cs typeface="Times New Roman" panose="02020603050405020304" pitchFamily="18" charset="0"/>
              </a:rPr>
              <a:t>To reset data</a:t>
            </a:r>
          </a:p>
        </p:txBody>
      </p:sp>
      <p:sp>
        <p:nvSpPr>
          <p:cNvPr id="34" name="Slide Number Placeholder 33">
            <a:extLst>
              <a:ext uri="{FF2B5EF4-FFF2-40B4-BE49-F238E27FC236}">
                <a16:creationId xmlns:a16="http://schemas.microsoft.com/office/drawing/2014/main" id="{1B4414E1-6985-16C3-93EE-5E3A6308000C}"/>
              </a:ext>
            </a:extLst>
          </p:cNvPr>
          <p:cNvSpPr>
            <a:spLocks noGrp="1"/>
          </p:cNvSpPr>
          <p:nvPr>
            <p:ph type="sldNum" sz="quarter" idx="12"/>
          </p:nvPr>
        </p:nvSpPr>
        <p:spPr/>
        <p:txBody>
          <a:bodyPr/>
          <a:lstStyle/>
          <a:p>
            <a:fld id="{C22114C1-AD18-4E85-9EE6-DCFA68AAF02F}" type="slidenum">
              <a:rPr lang="en-US" smtClean="0"/>
              <a:t>9</a:t>
            </a:fld>
            <a:endParaRPr lang="en-US"/>
          </a:p>
        </p:txBody>
      </p:sp>
      <p:pic>
        <p:nvPicPr>
          <p:cNvPr id="3" name="Picture 2">
            <a:extLst>
              <a:ext uri="{FF2B5EF4-FFF2-40B4-BE49-F238E27FC236}">
                <a16:creationId xmlns:a16="http://schemas.microsoft.com/office/drawing/2014/main" id="{070E5B7F-F273-6355-E5A6-57A3A4088386}"/>
              </a:ext>
            </a:extLst>
          </p:cNvPr>
          <p:cNvPicPr>
            <a:picLocks noChangeAspect="1"/>
          </p:cNvPicPr>
          <p:nvPr/>
        </p:nvPicPr>
        <p:blipFill rotWithShape="1">
          <a:blip r:embed="rId2">
            <a:extLst>
              <a:ext uri="{28A0092B-C50C-407E-A947-70E740481C1C}">
                <a14:useLocalDpi xmlns:a14="http://schemas.microsoft.com/office/drawing/2010/main" val="0"/>
              </a:ext>
            </a:extLst>
          </a:blip>
          <a:srcRect b="6608"/>
          <a:stretch/>
        </p:blipFill>
        <p:spPr>
          <a:xfrm>
            <a:off x="126608" y="136524"/>
            <a:ext cx="11928225" cy="5372951"/>
          </a:xfrm>
          <a:prstGeom prst="rect">
            <a:avLst/>
          </a:prstGeom>
        </p:spPr>
      </p:pic>
    </p:spTree>
    <p:extLst>
      <p:ext uri="{BB962C8B-B14F-4D97-AF65-F5344CB8AC3E}">
        <p14:creationId xmlns:p14="http://schemas.microsoft.com/office/powerpoint/2010/main" val="4234842643"/>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284</TotalTime>
  <Words>629</Words>
  <Application>Microsoft Office PowerPoint</Application>
  <PresentationFormat>Widescreen</PresentationFormat>
  <Paragraphs>61</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Bahnschrift Light</vt:lpstr>
      <vt:lpstr>Bahnschrift SemiBold Condensed</vt:lpstr>
      <vt:lpstr>Calibri</vt:lpstr>
      <vt:lpstr>Calibri Light</vt:lpstr>
      <vt:lpstr>Times New Roman</vt:lpstr>
      <vt:lpstr>Office Theme</vt:lpstr>
      <vt:lpstr>HOTEL MANAGEMENT SYSTEM</vt:lpstr>
      <vt:lpstr>INTRODUCTION</vt:lpstr>
      <vt:lpstr>ABSTRACT</vt:lpstr>
      <vt:lpstr>How It Works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MANAGEMENT SYSTEM</dc:title>
  <dc:creator>Nithin A</dc:creator>
  <cp:lastModifiedBy>Nithin A</cp:lastModifiedBy>
  <cp:revision>8</cp:revision>
  <dcterms:created xsi:type="dcterms:W3CDTF">2023-02-21T12:26:33Z</dcterms:created>
  <dcterms:modified xsi:type="dcterms:W3CDTF">2023-03-29T18:14:41Z</dcterms:modified>
</cp:coreProperties>
</file>

<file path=docProps/thumbnail.jpeg>
</file>